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26.png" ContentType="image/png"/>
  <Override PartName="/ppt/media/image194.png" ContentType="image/png"/>
  <Override PartName="/ppt/media/image125.png" ContentType="image/png"/>
  <Override PartName="/ppt/media/image193.png" ContentType="image/png"/>
  <Override PartName="/ppt/media/image124.png" ContentType="image/png"/>
  <Override PartName="/ppt/media/image192.png" ContentType="image/png"/>
  <Override PartName="/ppt/media/image123.png" ContentType="image/png"/>
  <Override PartName="/ppt/media/image191.png" ContentType="image/png"/>
  <Override PartName="/ppt/media/image122.png" ContentType="image/png"/>
  <Override PartName="/ppt/media/image190.png" ContentType="image/png"/>
  <Override PartName="/ppt/media/image121.png" ContentType="image/png"/>
  <Override PartName="/ppt/media/image116.png" ContentType="image/png"/>
  <Override PartName="/ppt/media/image184.png" ContentType="image/png"/>
  <Override PartName="/ppt/media/image115.png" ContentType="image/png"/>
  <Override PartName="/ppt/media/image183.png" ContentType="image/png"/>
  <Override PartName="/ppt/media/image114.png" ContentType="image/png"/>
  <Override PartName="/ppt/media/image182.png" ContentType="image/png"/>
  <Override PartName="/ppt/media/image113.png" ContentType="image/png"/>
  <Override PartName="/ppt/media/image181.png" ContentType="image/png"/>
  <Override PartName="/ppt/media/image112.png" ContentType="image/png"/>
  <Override PartName="/ppt/media/image180.png" ContentType="image/png"/>
  <Override PartName="/ppt/media/image111.png" ContentType="image/png"/>
  <Override PartName="/ppt/media/image106.png" ContentType="image/png"/>
  <Override PartName="/ppt/media/image174.png" ContentType="image/png"/>
  <Override PartName="/ppt/media/image105.png" ContentType="image/png"/>
  <Override PartName="/ppt/media/image173.png" ContentType="image/png"/>
  <Override PartName="/ppt/media/image104.png" ContentType="image/png"/>
  <Override PartName="/ppt/media/image172.png" ContentType="image/png"/>
  <Override PartName="/ppt/media/image103.png" ContentType="image/png"/>
  <Override PartName="/ppt/media/image171.png" ContentType="image/png"/>
  <Override PartName="/ppt/media/image102.png" ContentType="image/png"/>
  <Override PartName="/ppt/media/image170.png" ContentType="image/png"/>
  <Override PartName="/ppt/media/image101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29.png" ContentType="image/png"/>
  <Override PartName="/ppt/media/image96.png" ContentType="image/png"/>
  <Override PartName="/ppt/media/image28.png" ContentType="image/png"/>
  <Override PartName="/ppt/media/image95.png" ContentType="image/png"/>
  <Override PartName="/ppt/media/image27.png" ContentType="image/png"/>
  <Override PartName="/ppt/media/image89.png" ContentType="image/png"/>
  <Override PartName="/ppt/media/image88.png" ContentType="image/png"/>
  <Override PartName="/ppt/media/image87.png" ContentType="image/png"/>
  <Override PartName="/ppt/media/image19.png" ContentType="image/png"/>
  <Override PartName="/ppt/media/image79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120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23.png" ContentType="image/png"/>
  <Override PartName="/ppt/media/image91.png" ContentType="image/png"/>
  <Override PartName="/ppt/media/image119.png" ContentType="image/png"/>
  <Override PartName="/ppt/media/image187.png" ContentType="image/png"/>
  <Override PartName="/ppt/media/image22.png" ContentType="image/png"/>
  <Override PartName="/ppt/media/image90.png" ContentType="image/png"/>
  <Override PartName="/ppt/media/image110.png" ContentType="image/png"/>
  <Override PartName="/ppt/media/image59.png" ContentType="image/png"/>
  <Override PartName="/ppt/media/image118.png" ContentType="image/png"/>
  <Override PartName="/ppt/media/image186.png" ContentType="image/png"/>
  <Override PartName="/ppt/media/image21.png" ContentType="image/png"/>
  <Override PartName="/ppt/media/image58.png" ContentType="image/png"/>
  <Override PartName="/ppt/media/image117.png" ContentType="image/png"/>
  <Override PartName="/ppt/media/image185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92.png" ContentType="image/png"/>
  <Override PartName="/ppt/media/image31.png" ContentType="image/png"/>
  <Override PartName="/ppt/media/image9.png" ContentType="image/png"/>
  <Override PartName="/ppt/media/image25.png" ContentType="image/png"/>
  <Override PartName="/ppt/media/image93.png" ContentType="image/png"/>
  <Override PartName="/ppt/media/image14.png" ContentType="image/png"/>
  <Override PartName="/ppt/media/image82.png" ContentType="image/png"/>
  <Override PartName="/ppt/media/image2.png" ContentType="image/png"/>
  <Override PartName="/ppt/media/image154.png" ContentType="image/png"/>
  <Override PartName="/ppt/media/image32.png" ContentType="image/png"/>
  <Override PartName="/ppt/media/image26.png" ContentType="image/png"/>
  <Override PartName="/ppt/media/image94.png" ContentType="image/png"/>
  <Override PartName="/ppt/media/image80.png" ContentType="image/png"/>
  <Override PartName="/ppt/media/image12.png" ContentType="image/png"/>
  <Override PartName="/ppt/media/image15.png" ContentType="image/png"/>
  <Override PartName="/ppt/media/image83.png" ContentType="image/png"/>
  <Override PartName="/ppt/media/image137.png" ContentType="image/png"/>
  <Override PartName="/ppt/media/image40.png" ContentType="image/png"/>
  <Override PartName="/ppt/media/image138.png" ContentType="image/png"/>
  <Override PartName="/ppt/media/image41.png" ContentType="image/png"/>
  <Override PartName="/ppt/media/image139.png" ContentType="image/png"/>
  <Override PartName="/ppt/media/image42.png" ContentType="image/png"/>
  <Override PartName="/ppt/media/image140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50.png" ContentType="image/png"/>
  <Override PartName="/ppt/media/image148.png" ContentType="image/png"/>
  <Override PartName="/ppt/media/image51.png" ContentType="image/png"/>
  <Override PartName="/ppt/media/image149.png" ContentType="image/png"/>
  <Override PartName="/ppt/media/image52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41.png" ContentType="image/png"/>
  <Override PartName="/ppt/media/image178.png" ContentType="image/png"/>
  <Override PartName="/ppt/media/image142.png" ContentType="image/png"/>
  <Override PartName="/ppt/media/image179.png" ContentType="image/png"/>
  <Override PartName="/ppt/media/image163.png" ContentType="image/png"/>
  <Override PartName="/ppt/media/image216.png" ContentType="image/png"/>
  <Override PartName="/ppt/media/image164.png" ContentType="image/png"/>
  <Override PartName="/ppt/media/image217.png" ContentType="image/png"/>
  <Override PartName="/ppt/media/image165.png" ContentType="image/png"/>
  <Override PartName="/ppt/media/image218.png" ContentType="image/png"/>
  <Override PartName="/ppt/media/image220.png" ContentType="image/png"/>
  <Override PartName="/ppt/media/image166.png" ContentType="image/png"/>
  <Override PartName="/ppt/media/image219.png" ContentType="image/png"/>
  <Override PartName="/ppt/media/image221.png" ContentType="image/png"/>
  <Override PartName="/ppt/media/image222.png" ContentType="image/png"/>
  <Override PartName="/ppt/media/image223.png" ContentType="image/png"/>
  <Override PartName="/ppt/media/image224.png" ContentType="image/png"/>
  <Override PartName="/ppt/media/image225.png" ContentType="image/png"/>
  <Override PartName="/ppt/media/image226.png" ContentType="image/png"/>
  <Override PartName="/ppt/media/image160.png" ContentType="image/png"/>
  <Override PartName="/ppt/media/image213.png" ContentType="image/png"/>
  <Override PartName="/ppt/media/image212.png" ContentType="image/png"/>
  <Override PartName="/ppt/media/image56.png" ContentType="image/png"/>
  <Override PartName="/ppt/media/image211.png" ContentType="image/png"/>
  <Override PartName="/ppt/media/image55.png" ContentType="image/png"/>
  <Override PartName="/ppt/media/image209.png" ContentType="image/png"/>
  <Override PartName="/ppt/media/image210.png" ContentType="image/png"/>
  <Override PartName="/ppt/media/image54.png" ContentType="image/png"/>
  <Override PartName="/ppt/media/image208.png" ContentType="image/png"/>
  <Override PartName="/ppt/media/image162.png" ContentType="image/png"/>
  <Override PartName="/ppt/media/image215.png" ContentType="image/png"/>
  <Override PartName="/ppt/media/image199.png" ContentType="image/png"/>
  <Override PartName="/ppt/media/image37.png" ContentType="image/png"/>
  <Override PartName="/ppt/media/image207.png" ContentType="image/png"/>
  <Override PartName="/ppt/media/image161.png" ContentType="image/png"/>
  <Override PartName="/ppt/media/image214.png" ContentType="image/png"/>
  <Override PartName="/ppt/media/image198.png" ContentType="image/png"/>
  <Override PartName="/ppt/media/image36.png" ContentType="image/png"/>
  <Override PartName="/ppt/media/image206.png" ContentType="image/png"/>
  <Override PartName="/ppt/media/image152.png" ContentType="image/png"/>
  <Override PartName="/ppt/media/image189.png" ContentType="image/png"/>
  <Override PartName="/ppt/media/image205.png" ContentType="image/png"/>
  <Override PartName="/ppt/media/image49.png" ContentType="image/png"/>
  <Override PartName="/ppt/media/image100.png" ContentType="image/png"/>
  <Override PartName="/ppt/media/image151.png" ContentType="image/png"/>
  <Override PartName="/ppt/media/image188.png" ContentType="image/png"/>
  <Override PartName="/ppt/media/image204.png" ContentType="image/png"/>
  <Override PartName="/ppt/media/image48.png" ContentType="image/png"/>
  <Override PartName="/ppt/media/image150.png" ContentType="image/png"/>
  <Override PartName="/ppt/media/image203.png" ContentType="image/png"/>
  <Override PartName="/ppt/media/image47.png" ContentType="image/png"/>
  <Override PartName="/ppt/media/image202.png" ContentType="image/png"/>
  <Override PartName="/ppt/media/image46.png" ContentType="image/png"/>
  <Override PartName="/ppt/media/image201.png" ContentType="image/png"/>
  <Override PartName="/ppt/media/image45.png" ContentType="image/png"/>
  <Override PartName="/ppt/media/image200.png" ContentType="image/png"/>
  <Override PartName="/ppt/media/image44.png" ContentType="image/png"/>
  <Override PartName="/ppt/media/image136.png" ContentType="image/png"/>
  <Override PartName="/ppt/media/image135.png" ContentType="image/png"/>
  <Override PartName="/ppt/media/image134.png" ContentType="image/png"/>
  <Override PartName="/ppt/media/image133.png" ContentType="image/png"/>
  <Override PartName="/ppt/media/image132.png" ContentType="image/png"/>
  <Override PartName="/ppt/media/image131.png" ContentType="image/png"/>
  <Override PartName="/ppt/media/image130.png" ContentType="image/png"/>
  <Override PartName="/ppt/media/image35.png" ContentType="image/png"/>
  <Override PartName="/ppt/media/image197.png" ContentType="image/png"/>
  <Override PartName="/ppt/media/image129.png" ContentType="image/png"/>
  <Override PartName="/ppt/media/image34.png" ContentType="image/png"/>
  <Override PartName="/ppt/media/image196.png" ContentType="image/png"/>
  <Override PartName="/ppt/media/image128.png" ContentType="image/png"/>
  <Override PartName="/ppt/media/image53.png" ContentType="image/png"/>
  <Override PartName="/ppt/media/image43.png" ContentType="image/png"/>
  <Override PartName="/ppt/media/image33.png" ContentType="image/png"/>
  <Override PartName="/ppt/media/image195.png" ContentType="image/png"/>
  <Override PartName="/ppt/media/image127.png" ContentType="image/png"/>
  <Override PartName="/ppt/media/image39.png" ContentType="image/png"/>
  <Override PartName="/ppt/media/image153.png" ContentType="image/png"/>
  <Override PartName="/ppt/media/image1.png" ContentType="image/png"/>
  <Override PartName="/ppt/media/image81.png" ContentType="image/png"/>
  <Override PartName="/ppt/media/image13.png" ContentType="image/png"/>
  <Override PartName="/ppt/media/image38.png" ContentType="image/png"/>
  <Override PartName="/ppt/media/image30.png" ContentType="image/png"/>
  <Override PartName="/ppt/media/image8.png" ContentType="image/png"/>
  <Override PartName="/ppt/media/image17.png" ContentType="image/png"/>
  <Override PartName="/ppt/media/image85.png" ContentType="image/png"/>
  <Override PartName="/ppt/media/image177.png" ContentType="image/png"/>
  <Override PartName="/ppt/media/image109.png" ContentType="image/png"/>
  <Override PartName="/ppt/media/image159.png" ContentType="image/png"/>
  <Override PartName="/ppt/media/image7.png" ContentType="image/png"/>
  <Override PartName="/ppt/media/image16.png" ContentType="image/png"/>
  <Override PartName="/ppt/media/image84.png" ContentType="image/png"/>
  <Override PartName="/ppt/media/image11.png" ContentType="image/png"/>
  <Override PartName="/ppt/media/image108.png" ContentType="image/png"/>
  <Override PartName="/ppt/media/image176.png" ContentType="image/png"/>
  <Override PartName="/ppt/media/image158.png" ContentType="image/png"/>
  <Override PartName="/ppt/media/image6.png" ContentType="image/png"/>
  <Override PartName="/ppt/media/image18.png" ContentType="image/png"/>
  <Override PartName="/ppt/media/image86.png" ContentType="image/png"/>
  <Override PartName="/ppt/media/image10.png" ContentType="image/png"/>
  <Override PartName="/ppt/media/image175.png" ContentType="image/png"/>
  <Override PartName="/ppt/media/image107.png" ContentType="image/png"/>
  <Override PartName="/ppt/media/image5.png" ContentType="image/png"/>
  <Override PartName="/ppt/media/image157.png" ContentType="image/png"/>
  <Override PartName="/ppt/media/image4.png" ContentType="image/png"/>
  <Override PartName="/ppt/media/image156.png" ContentType="image/png"/>
  <Override PartName="/ppt/media/image3.png" ContentType="image/png"/>
  <Override PartName="/ppt/media/image155.png" ContentType="image/png"/>
  <Override PartName="/ppt/presProps.xml" ContentType="application/vnd.openxmlformats-officedocument.presentationml.presProps+xml"/>
  <Override PartName="/ppt/slides/_rels/slide14.xml.rels" ContentType="application/vnd.openxmlformats-package.relationships+xml"/>
  <Override PartName="/ppt/slides/_rels/slide186.xml.rels" ContentType="application/vnd.openxmlformats-package.relationships+xml"/>
  <Override PartName="/ppt/slides/_rels/slide153.xml.rels" ContentType="application/vnd.openxmlformats-package.relationships+xml"/>
  <Override PartName="/ppt/slides/_rels/slide109.xml.rels" ContentType="application/vnd.openxmlformats-package.relationships+xml"/>
  <Override PartName="/ppt/slides/_rels/slide76.xml.rels" ContentType="application/vnd.openxmlformats-package.relationships+xml"/>
  <Override PartName="/ppt/slides/_rels/slide108.xml.rels" ContentType="application/vnd.openxmlformats-package.relationships+xml"/>
  <Override PartName="/ppt/slides/_rels/slide152.xml.rels" ContentType="application/vnd.openxmlformats-package.relationships+xml"/>
  <Override PartName="/ppt/slides/_rels/slide75.xml.rels" ContentType="application/vnd.openxmlformats-package.relationships+xml"/>
  <Override PartName="/ppt/slides/_rels/slide176.xml.rels" ContentType="application/vnd.openxmlformats-package.relationships+xml"/>
  <Override PartName="/ppt/slides/_rels/slide99.xml.rels" ContentType="application/vnd.openxmlformats-package.relationships+xml"/>
  <Override PartName="/ppt/slides/_rels/slide168.xml.rels" ContentType="application/vnd.openxmlformats-package.relationships+xml"/>
  <Override PartName="/ppt/slides/_rels/slide40.xml.rels" ContentType="application/vnd.openxmlformats-package.relationships+xml"/>
  <Override PartName="/ppt/slides/_rels/slide220.xml.rels" ContentType="application/vnd.openxmlformats-package.relationships+xml"/>
  <Override PartName="/ppt/slides/_rels/slide17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82.xml.rels" ContentType="application/vnd.openxmlformats-package.relationships+xml"/>
  <Override PartName="/ppt/slides/_rels/slide47.xml.rels" ContentType="application/vnd.openxmlformats-package.relationships+xml"/>
  <Override PartName="/ppt/slides/_rels/slide227.xml.rels" ContentType="application/vnd.openxmlformats-package.relationships+xml"/>
  <Override PartName="/ppt/slides/_rels/slide91.xml.rels" ContentType="application/vnd.openxmlformats-package.relationships+xml"/>
  <Override PartName="/ppt/slides/_rels/slide124.xml.rels" ContentType="application/vnd.openxmlformats-package.relationships+xml"/>
  <Override PartName="/ppt/slides/_rels/slide12.xml.rels" ContentType="application/vnd.openxmlformats-package.relationships+xml"/>
  <Override PartName="/ppt/slides/_rels/slide184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83.xml.rels" ContentType="application/vnd.openxmlformats-package.relationships+xml"/>
  <Override PartName="/ppt/slides/_rels/slide48.xml.rels" ContentType="application/vnd.openxmlformats-package.relationships+xml"/>
  <Override PartName="/ppt/slides/_rels/slide228.xml.rels" ContentType="application/vnd.openxmlformats-package.relationships+xml"/>
  <Override PartName="/ppt/slides/_rels/slide92.xml.rels" ContentType="application/vnd.openxmlformats-package.relationships+xml"/>
  <Override PartName="/ppt/slides/_rels/slide125.xml.rels" ContentType="application/vnd.openxmlformats-package.relationships+xml"/>
  <Override PartName="/ppt/slides/_rels/slide4.xml.rels" ContentType="application/vnd.openxmlformats-package.relationships+xml"/>
  <Override PartName="/ppt/slides/_rels/slide134.xml.rels" ContentType="application/vnd.openxmlformats-package.relationships+xml"/>
  <Override PartName="/ppt/slides/_rels/slide144.xml.rels" ContentType="application/vnd.openxmlformats-package.relationships+xml"/>
  <Override PartName="/ppt/slides/_rels/slide13.xml.rels" ContentType="application/vnd.openxmlformats-package.relationships+xml"/>
  <Override PartName="/ppt/slides/_rels/slide185.xml.rels" ContentType="application/vnd.openxmlformats-package.relationships+xml"/>
  <Override PartName="/ppt/slides/_rels/slide44.xml.rels" ContentType="application/vnd.openxmlformats-package.relationships+xml"/>
  <Override PartName="/ppt/slides/_rels/slide224.xml.rels" ContentType="application/vnd.openxmlformats-package.relationships+xml"/>
  <Override PartName="/ppt/slides/_rels/slide49.xml.rels" ContentType="application/vnd.openxmlformats-package.relationships+xml"/>
  <Override PartName="/ppt/slides/_rels/slide229.xml.rels" ContentType="application/vnd.openxmlformats-package.relationships+xml"/>
  <Override PartName="/ppt/slides/_rels/slide93.xml.rels" ContentType="application/vnd.openxmlformats-package.relationships+xml"/>
  <Override PartName="/ppt/slides/_rels/slide126.xml.rels" ContentType="application/vnd.openxmlformats-package.relationships+xml"/>
  <Override PartName="/ppt/slides/_rels/slide5.xml.rels" ContentType="application/vnd.openxmlformats-package.relationships+xml"/>
  <Override PartName="/ppt/slides/_rels/slide135.xml.rels" ContentType="application/vnd.openxmlformats-package.relationships+xml"/>
  <Override PartName="/ppt/slides/_rels/slide145.xml.rels" ContentType="application/vnd.openxmlformats-package.relationships+xml"/>
  <Override PartName="/ppt/slides/_rels/slide33.xml.rels" ContentType="application/vnd.openxmlformats-package.relationships+xml"/>
  <Override PartName="/ppt/slides/_rels/slide213.xml.rels" ContentType="application/vnd.openxmlformats-package.relationships+xml"/>
  <Override PartName="/ppt/slides/_rels/slide110.xml.rels" ContentType="application/vnd.openxmlformats-package.relationships+xml"/>
  <Override PartName="/ppt/slides/_rels/slide34.xml.rels" ContentType="application/vnd.openxmlformats-package.relationships+xml"/>
  <Override PartName="/ppt/slides/_rels/slide214.xml.rels" ContentType="application/vnd.openxmlformats-package.relationships+xml"/>
  <Override PartName="/ppt/slides/_rels/slide111.xml.rels" ContentType="application/vnd.openxmlformats-package.relationships+xml"/>
  <Override PartName="/ppt/slides/_rels/slide130.xml.rels" ContentType="application/vnd.openxmlformats-package.relationships+xml"/>
  <Override PartName="/ppt/slides/_rels/slide35.xml.rels" ContentType="application/vnd.openxmlformats-package.relationships+xml"/>
  <Override PartName="/ppt/slides/_rels/slide215.xml.rels" ContentType="application/vnd.openxmlformats-package.relationships+xml"/>
  <Override PartName="/ppt/slides/_rels/slide112.xml.rels" ContentType="application/vnd.openxmlformats-package.relationships+xml"/>
  <Override PartName="/ppt/slides/_rels/slide131.xml.rels" ContentType="application/vnd.openxmlformats-package.relationships+xml"/>
  <Override PartName="/ppt/slides/_rels/slide36.xml.rels" ContentType="application/vnd.openxmlformats-package.relationships+xml"/>
  <Override PartName="/ppt/slides/_rels/slide80.xml.rels" ContentType="application/vnd.openxmlformats-package.relationships+xml"/>
  <Override PartName="/ppt/slides/_rels/slide216.xml.rels" ContentType="application/vnd.openxmlformats-package.relationships+xml"/>
  <Override PartName="/ppt/slides/_rels/slide113.xml.rels" ContentType="application/vnd.openxmlformats-package.relationships+xml"/>
  <Override PartName="/ppt/slides/_rels/slide37.xml.rels" ContentType="application/vnd.openxmlformats-package.relationships+xml"/>
  <Override PartName="/ppt/slides/_rels/slide217.xml.rels" ContentType="application/vnd.openxmlformats-package.relationships+xml"/>
  <Override PartName="/ppt/slides/_rels/slide81.xml.rels" ContentType="application/vnd.openxmlformats-package.relationships+xml"/>
  <Override PartName="/ppt/slides/_rels/slide114.xml.rels" ContentType="application/vnd.openxmlformats-package.relationships+xml"/>
  <Override PartName="/ppt/slides/_rels/slide38.xml.rels" ContentType="application/vnd.openxmlformats-package.relationships+xml"/>
  <Override PartName="/ppt/slides/_rels/slide82.xml.rels" ContentType="application/vnd.openxmlformats-package.relationships+xml"/>
  <Override PartName="/ppt/slides/_rels/slide115.xml.rels" ContentType="application/vnd.openxmlformats-package.relationships+xml"/>
  <Override PartName="/ppt/slides/_rels/slide39.xml.rels" ContentType="application/vnd.openxmlformats-package.relationships+xml"/>
  <Override PartName="/ppt/slides/_rels/slide83.xml.rels" ContentType="application/vnd.openxmlformats-package.relationships+xml"/>
  <Override PartName="/ppt/slides/_rels/slide116.xml.rels" ContentType="application/vnd.openxmlformats-package.relationships+xml"/>
  <Override PartName="/ppt/slides/_rels/slide45.xml.rels" ContentType="application/vnd.openxmlformats-package.relationships+xml"/>
  <Override PartName="/ppt/slides/_rels/slide225.xml.rels" ContentType="application/vnd.openxmlformats-package.relationships+xml"/>
  <Override PartName="/ppt/slides/_rels/slide46.xml.rels" ContentType="application/vnd.openxmlformats-package.relationships+xml"/>
  <Override PartName="/ppt/slides/_rels/slide226.xml.rels" ContentType="application/vnd.openxmlformats-package.relationships+xml"/>
  <Override PartName="/ppt/slides/_rels/slide90.xml.rels" ContentType="application/vnd.openxmlformats-package.relationships+xml"/>
  <Override PartName="/ppt/slides/_rels/slide123.xml.rels" ContentType="application/vnd.openxmlformats-package.relationships+xml"/>
  <Override PartName="/ppt/slides/_rels/slide50.xml.rels" ContentType="application/vnd.openxmlformats-package.relationships+xml"/>
  <Override PartName="/ppt/slides/_rels/slide230.xml.rels" ContentType="application/vnd.openxmlformats-package.relationships+xml"/>
  <Override PartName="/ppt/slides/_rels/slide51.xml.rels" ContentType="application/vnd.openxmlformats-package.relationships+xml"/>
  <Override PartName="/ppt/slides/_rels/slide151.xml.rels" ContentType="application/vnd.openxmlformats-package.relationships+xml"/>
  <Override PartName="/ppt/slides/_rels/slide74.xml.rels" ContentType="application/vnd.openxmlformats-package.relationships+xml"/>
  <Override PartName="/ppt/slides/_rels/slide107.xml.rels" ContentType="application/vnd.openxmlformats-package.relationships+xml"/>
  <Override PartName="/ppt/slides/_rels/slide56.xml.rels" ContentType="application/vnd.openxmlformats-package.relationships+xml"/>
  <Override PartName="/ppt/slides/_rels/slide236.xml.rels" ContentType="application/vnd.openxmlformats-package.relationships+xml"/>
  <Override PartName="/ppt/slides/_rels/slide202.xml.rels" ContentType="application/vnd.openxmlformats-package.relationships+xml"/>
  <Override PartName="/ppt/slides/_rels/slide22.xml.rels" ContentType="application/vnd.openxmlformats-package.relationships+xml"/>
  <Override PartName="/ppt/slides/_rels/slide194.xml.rels" ContentType="application/vnd.openxmlformats-package.relationships+xml"/>
  <Override PartName="/ppt/slides/_rels/slide210.xml.rels" ContentType="application/vnd.openxmlformats-package.relationships+xml"/>
  <Override PartName="/ppt/slides/_rels/slide30.xml.rels" ContentType="application/vnd.openxmlformats-package.relationships+xml"/>
  <Override PartName="/ppt/slides/_rels/slide158.xml.rels" ContentType="application/vnd.openxmlformats-package.relationships+xml"/>
  <Override PartName="/ppt/slides/_rels/slide57.xml.rels" ContentType="application/vnd.openxmlformats-package.relationships+xml"/>
  <Override PartName="/ppt/slides/_rels/slide203.xml.rels" ContentType="application/vnd.openxmlformats-package.relationships+xml"/>
  <Override PartName="/ppt/slides/_rels/slide23.xml.rels" ContentType="application/vnd.openxmlformats-package.relationships+xml"/>
  <Override PartName="/ppt/slides/_rels/slide100.xml.rels" ContentType="application/vnd.openxmlformats-package.relationships+xml"/>
  <Override PartName="/ppt/slides/_rels/slide195.xml.rels" ContentType="application/vnd.openxmlformats-package.relationships+xml"/>
  <Override PartName="/ppt/slides/_rels/slide211.xml.rels" ContentType="application/vnd.openxmlformats-package.relationships+xml"/>
  <Override PartName="/ppt/slides/_rels/slide31.xml.rels" ContentType="application/vnd.openxmlformats-package.relationships+xml"/>
  <Override PartName="/ppt/slides/_rels/slide159.xml.rels" ContentType="application/vnd.openxmlformats-package.relationships+xml"/>
  <Override PartName="/ppt/slides/_rels/slide204.xml.rels" ContentType="application/vnd.openxmlformats-package.relationships+xml"/>
  <Override PartName="/ppt/slides/_rels/slide196.xml.rels" ContentType="application/vnd.openxmlformats-package.relationships+xml"/>
  <Override PartName="/ppt/slides/_rels/slide24.xml.rels" ContentType="application/vnd.openxmlformats-package.relationships+xml"/>
  <Override PartName="/ppt/slides/_rels/slide101.xml.rels" ContentType="application/vnd.openxmlformats-package.relationships+xml"/>
  <Override PartName="/ppt/slides/_rels/slide188.xml.rels" ContentType="application/vnd.openxmlformats-package.relationships+xml"/>
  <Override PartName="/ppt/slides/_rels/slide16.xml.rels" ContentType="application/vnd.openxmlformats-package.relationships+xml"/>
  <Override PartName="/ppt/slides/_rels/slide222.xml.rels" ContentType="application/vnd.openxmlformats-package.relationships+xml"/>
  <Override PartName="/ppt/slides/_rels/slide42.xml.rels" ContentType="application/vnd.openxmlformats-package.relationships+xml"/>
  <Override PartName="/ppt/slides/_rels/slide169.xml.rels" ContentType="application/vnd.openxmlformats-package.relationships+xml"/>
  <Override PartName="/ppt/slides/_rels/slide221.xml.rels" ContentType="application/vnd.openxmlformats-package.relationships+xml"/>
  <Override PartName="/ppt/slides/_rels/slide41.xml.rels" ContentType="application/vnd.openxmlformats-package.relationships+xml"/>
  <Override PartName="/ppt/slides/_rels/slide206.xml.rels" ContentType="application/vnd.openxmlformats-package.relationships+xml"/>
  <Override PartName="/ppt/slides/_rels/slide180.xml.rels" ContentType="application/vnd.openxmlformats-package.relationships+xml"/>
  <Override PartName="/ppt/slides/_rels/slide6.xml.rels" ContentType="application/vnd.openxmlformats-package.relationships+xml"/>
  <Override PartName="/ppt/slides/_rels/slide137.xml.rels" ContentType="application/vnd.openxmlformats-package.relationships+xml"/>
  <Override PartName="/ppt/slides/_rels/slide219.xml.rels" ContentType="application/vnd.openxmlformats-package.relationships+xml"/>
  <Override PartName="/ppt/slides/_rels/slide133.xml.rels" ContentType="application/vnd.openxmlformats-package.relationships+xml"/>
  <Override PartName="/ppt/slides/_rels/slide77.xml.rels" ContentType="application/vnd.openxmlformats-package.relationships+xml"/>
  <Override PartName="/ppt/slides/_rels/slide187.xml.rels" ContentType="application/vnd.openxmlformats-package.relationships+xml"/>
  <Override PartName="/ppt/slides/_rels/slide15.xml.rels" ContentType="application/vnd.openxmlformats-package.relationships+xml"/>
  <Override PartName="/ppt/slides/_rels/slide154.xml.rels" ContentType="application/vnd.openxmlformats-package.relationships+xml"/>
  <Override PartName="/ppt/slides/_rels/slide3.xml.rels" ContentType="application/vnd.openxmlformats-package.relationships+xml"/>
  <Override PartName="/ppt/slides/_rels/slide160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21.xml.rels" ContentType="application/vnd.openxmlformats-package.relationships+xml"/>
  <Override PartName="/ppt/slides/_rels/slide1.xml.rels" ContentType="application/vnd.openxmlformats-package.relationships+xml"/>
  <Override PartName="/ppt/slides/_rels/slide129.xml.rels" ContentType="application/vnd.openxmlformats-package.relationships+xml"/>
  <Override PartName="/ppt/slides/_rels/slide173.xml.rels" ContentType="application/vnd.openxmlformats-package.relationships+xml"/>
  <Override PartName="/ppt/slides/_rels/slide96.xml.rels" ContentType="application/vnd.openxmlformats-package.relationships+xml"/>
  <Override PartName="/ppt/slides/_rels/slide146.xml.rels" ContentType="application/vnd.openxmlformats-package.relationships+xml"/>
  <Override PartName="/ppt/slides/_rels/slide190.xml.rels" ContentType="application/vnd.openxmlformats-package.relationships+xml"/>
  <Override PartName="/ppt/slides/_rels/slide18.xml.rels" ContentType="application/vnd.openxmlformats-package.relationships+xml"/>
  <Override PartName="/ppt/slides/_rels/slide170.xml.rels" ContentType="application/vnd.openxmlformats-package.relationships+xml"/>
  <Override PartName="/ppt/slides/_rels/slide87.xml.rels" ContentType="application/vnd.openxmlformats-package.relationships+xml"/>
  <Override PartName="/ppt/slides/_rels/slide164.xml.rels" ContentType="application/vnd.openxmlformats-package.relationships+xml"/>
  <Override PartName="/ppt/slides/_rels/slide117.xml.rels" ContentType="application/vnd.openxmlformats-package.relationships+xml"/>
  <Override PartName="/ppt/slides/_rels/slide161.xml.rels" ContentType="application/vnd.openxmlformats-package.relationships+xml"/>
  <Override PartName="/ppt/slides/_rels/slide84.xml.rels" ContentType="application/vnd.openxmlformats-package.relationships+xml"/>
  <Override PartName="/ppt/slides/_rels/slide122.xml.rels" ContentType="application/vnd.openxmlformats-package.relationships+xml"/>
  <Override PartName="/ppt/slides/_rels/slide66.xml.rels" ContentType="application/vnd.openxmlformats-package.relationships+xml"/>
  <Override PartName="/ppt/slides/_rels/slide32.xml.rels" ContentType="application/vnd.openxmlformats-package.relationships+xml"/>
  <Override PartName="/ppt/slides/_rels/slide212.xml.rels" ContentType="application/vnd.openxmlformats-package.relationships+xml"/>
  <Override PartName="/ppt/slides/_rels/slide172.xml.rels" ContentType="application/vnd.openxmlformats-package.relationships+xml"/>
  <Override PartName="/ppt/slides/_rels/slide155.xml.rels" ContentType="application/vnd.openxmlformats-package.relationships+xml"/>
  <Override PartName="/ppt/slides/_rels/slide85.xml.rels" ContentType="application/vnd.openxmlformats-package.relationships+xml"/>
  <Override PartName="/ppt/slides/_rels/slide118.xml.rels" ContentType="application/vnd.openxmlformats-package.relationships+xml"/>
  <Override PartName="/ppt/slides/_rels/slide162.xml.rels" ContentType="application/vnd.openxmlformats-package.relationships+xml"/>
  <Override PartName="/ppt/slides/_rels/slide171.xml.rels" ContentType="application/vnd.openxmlformats-package.relationships+xml"/>
  <Override PartName="/ppt/slides/_rels/slide2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72.xml.rels" ContentType="application/vnd.openxmlformats-package.relationships+xml"/>
  <Override PartName="/ppt/slides/_rels/slide105.xml.rels" ContentType="application/vnd.openxmlformats-package.relationships+xml"/>
  <Override PartName="/ppt/slides/_rels/slide94.xml.rels" ContentType="application/vnd.openxmlformats-package.relationships+xml"/>
  <Override PartName="/ppt/slides/_rels/slide127.xml.rels" ContentType="application/vnd.openxmlformats-package.relationships+xml"/>
  <Override PartName="/ppt/slides/_rels/slide175.xml.rels" ContentType="application/vnd.openxmlformats-package.relationships+xml"/>
  <Override PartName="/ppt/slides/_rels/slide98.xml.rels" ContentType="application/vnd.openxmlformats-package.relationships+xml"/>
  <Override PartName="/ppt/slides/_rels/slide19.xml.rels" ContentType="application/vnd.openxmlformats-package.relationships+xml"/>
  <Override PartName="/ppt/slides/_rels/slide163.xml.rels" ContentType="application/vnd.openxmlformats-package.relationships+xml"/>
  <Override PartName="/ppt/slides/_rels/slide86.xml.rels" ContentType="application/vnd.openxmlformats-package.relationships+xml"/>
  <Override PartName="/ppt/slides/_rels/slide119.xml.rels" ContentType="application/vnd.openxmlformats-package.relationships+xml"/>
  <Override PartName="/ppt/slides/_rels/slide166.xml.rels" ContentType="application/vnd.openxmlformats-package.relationships+xml"/>
  <Override PartName="/ppt/slides/_rels/slide89.xml.rels" ContentType="application/vnd.openxmlformats-package.relationships+xml"/>
  <Override PartName="/ppt/slides/_rels/slide174.xml.rels" ContentType="application/vnd.openxmlformats-package.relationships+xml"/>
  <Override PartName="/ppt/slides/_rels/slide97.xml.rels" ContentType="application/vnd.openxmlformats-package.relationships+xml"/>
  <Override PartName="/ppt/slides/_rels/slide71.xml.rels" ContentType="application/vnd.openxmlformats-package.relationships+xml"/>
  <Override PartName="/ppt/slides/_rels/slide104.xml.rels" ContentType="application/vnd.openxmlformats-package.relationships+xml"/>
  <Override PartName="/ppt/slides/_rels/slide120.xml.rels" ContentType="application/vnd.openxmlformats-package.relationships+xml"/>
  <Override PartName="/ppt/slides/_rels/slide69.xml.rels" ContentType="application/vnd.openxmlformats-package.relationships+xml"/>
  <Override PartName="/ppt/slides/_rels/slide88.xml.rels" ContentType="application/vnd.openxmlformats-package.relationships+xml"/>
  <Override PartName="/ppt/slides/_rels/slide165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136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138.xml.rels" ContentType="application/vnd.openxmlformats-package.relationships+xml"/>
  <Override PartName="/ppt/slides/_rels/slide142.xml.rels" ContentType="application/vnd.openxmlformats-package.relationships+xml"/>
  <Override PartName="/ppt/slides/_rels/slide191.xml.rels" ContentType="application/vnd.openxmlformats-package.relationships+xml"/>
  <Override PartName="/ppt/slides/_rels/slide147.xml.rels" ContentType="application/vnd.openxmlformats-package.relationships+xml"/>
  <Override PartName="/ppt/slides/_rels/slide7.xml.rels" ContentType="application/vnd.openxmlformats-package.relationships+xml"/>
  <Override PartName="/ppt/slides/_rels/slide181.xml.rels" ContentType="application/vnd.openxmlformats-package.relationships+xml"/>
  <Override PartName="/ppt/slides/_rels/slide139.xml.rels" ContentType="application/vnd.openxmlformats-package.relationships+xml"/>
  <Override PartName="/ppt/slides/_rels/slide143.xml.rels" ContentType="application/vnd.openxmlformats-package.relationships+xml"/>
  <Override PartName="/ppt/slides/_rels/slide149.xml.rels" ContentType="application/vnd.openxmlformats-package.relationships+xml"/>
  <Override PartName="/ppt/slides/_rels/slide148.xml.rels" ContentType="application/vnd.openxmlformats-package.relationships+xml"/>
  <Override PartName="/ppt/slides/_rels/slide192.xml.rels" ContentType="application/vnd.openxmlformats-package.relationships+xml"/>
  <Override PartName="/ppt/slides/_rels/slide20.xml.rels" ContentType="application/vnd.openxmlformats-package.relationships+xml"/>
  <Override PartName="/ppt/slides/_rels/slide200.xml.rels" ContentType="application/vnd.openxmlformats-package.relationships+xml"/>
  <Override PartName="/ppt/slides/_rels/slide156.xml.rels" ContentType="application/vnd.openxmlformats-package.relationships+xml"/>
  <Override PartName="/ppt/slides/_rels/slide178.xml.rels" ContentType="application/vnd.openxmlformats-package.relationships+xml"/>
  <Override PartName="/ppt/slides/_rels/slide157.xml.rels" ContentType="application/vnd.openxmlformats-package.relationships+xml"/>
  <Override PartName="/ppt/slides/_rels/slide17.xml.rels" ContentType="application/vnd.openxmlformats-package.relationships+xml"/>
  <Override PartName="/ppt/slides/_rels/slide189.xml.rels" ContentType="application/vnd.openxmlformats-package.relationships+xml"/>
  <Override PartName="/ppt/slides/_rels/slide140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103.xml.rels" ContentType="application/vnd.openxmlformats-package.relationships+xml"/>
  <Override PartName="/ppt/slides/_rels/slide26.xml.rels" ContentType="application/vnd.openxmlformats-package.relationships+xml"/>
  <Override PartName="/ppt/slides/_rels/slide198.xml.rels" ContentType="application/vnd.openxmlformats-package.relationships+xml"/>
  <Override PartName="/ppt/slides/_rels/slide179.xml.rels" ContentType="application/vnd.openxmlformats-package.relationships+xml"/>
  <Override PartName="/ppt/slides/_rels/slide231.xml.rels" ContentType="application/vnd.openxmlformats-package.relationships+xml"/>
  <Override PartName="/ppt/slides/_rels/slide141.xml.rels" ContentType="application/vnd.openxmlformats-package.relationships+xml"/>
  <Override PartName="/ppt/slides/_rels/slide64.xml.rels" ContentType="application/vnd.openxmlformats-package.relationships+xml"/>
  <Override PartName="/ppt/slides/_rels/slide52.xml.rels" ContentType="application/vnd.openxmlformats-package.relationships+xml"/>
  <Override PartName="/ppt/slides/_rels/slide232.xml.rels" ContentType="application/vnd.openxmlformats-package.relationships+xml"/>
  <Override PartName="/ppt/slides/_rels/slide53.xml.rels" ContentType="application/vnd.openxmlformats-package.relationships+xml"/>
  <Override PartName="/ppt/slides/_rels/slide233.xml.rels" ContentType="application/vnd.openxmlformats-package.relationships+xml"/>
  <Override PartName="/ppt/slides/_rels/slide208.xml.rels" ContentType="application/vnd.openxmlformats-package.relationships+xml"/>
  <Override PartName="/ppt/slides/_rels/slide28.xml.rels" ContentType="application/vnd.openxmlformats-package.relationships+xml"/>
  <Override PartName="/ppt/slides/_rels/slide54.xml.rels" ContentType="application/vnd.openxmlformats-package.relationships+xml"/>
  <Override PartName="/ppt/slides/_rels/slide234.xml.rels" ContentType="application/vnd.openxmlformats-package.relationships+xml"/>
  <Override PartName="/ppt/slides/_rels/slide102.xml.rels" ContentType="application/vnd.openxmlformats-package.relationships+xml"/>
  <Override PartName="/ppt/slides/_rels/slide205.xml.rels" ContentType="application/vnd.openxmlformats-package.relationships+xml"/>
  <Override PartName="/ppt/slides/_rels/slide197.xml.rels" ContentType="application/vnd.openxmlformats-package.relationships+xml"/>
  <Override PartName="/ppt/slides/_rels/slide25.xml.rels" ContentType="application/vnd.openxmlformats-package.relationships+xml"/>
  <Override PartName="/ppt/slides/_rels/slide218.xml.rels" ContentType="application/vnd.openxmlformats-package.relationships+xml"/>
  <Override PartName="/ppt/slides/_rels/slide132.xml.rels" ContentType="application/vnd.openxmlformats-package.relationships+xml"/>
  <Override PartName="/ppt/slides/_rels/slide128.xml.rels" ContentType="application/vnd.openxmlformats-package.relationships+xml"/>
  <Override PartName="/ppt/slides/_rels/slide95.xml.rels" ContentType="application/vnd.openxmlformats-package.relationships+xml"/>
  <Override PartName="/ppt/slides/_rels/slide209.xml.rels" ContentType="application/vnd.openxmlformats-package.relationships+xml"/>
  <Override PartName="/ppt/slides/_rels/slide29.xml.rels" ContentType="application/vnd.openxmlformats-package.relationships+xml"/>
  <Override PartName="/ppt/slides/_rels/slide167.xml.rels" ContentType="application/vnd.openxmlformats-package.relationships+xml"/>
  <Override PartName="/ppt/slides/_rels/slide21.xml.rels" ContentType="application/vnd.openxmlformats-package.relationships+xml"/>
  <Override PartName="/ppt/slides/_rels/slide193.xml.rels" ContentType="application/vnd.openxmlformats-package.relationships+xml"/>
  <Override PartName="/ppt/slides/_rels/slide201.xml.rels" ContentType="application/vnd.openxmlformats-package.relationships+xml"/>
  <Override PartName="/ppt/slides/_rels/slide235.xml.rels" ContentType="application/vnd.openxmlformats-package.relationships+xml"/>
  <Override PartName="/ppt/slides/_rels/slide55.xml.rels" ContentType="application/vnd.openxmlformats-package.relationships+xml"/>
  <Override PartName="/ppt/slides/_rels/slide43.xml.rels" ContentType="application/vnd.openxmlformats-package.relationships+xml"/>
  <Override PartName="/ppt/slides/_rels/slide223.xml.rels" ContentType="application/vnd.openxmlformats-package.relationships+xml"/>
  <Override PartName="/ppt/slides/_rels/slide207.xml.rels" ContentType="application/vnd.openxmlformats-package.relationships+xml"/>
  <Override PartName="/ppt/slides/_rels/slide27.xml.rels" ContentType="application/vnd.openxmlformats-package.relationships+xml"/>
  <Override PartName="/ppt/slides/_rels/slide199.xml.rels" ContentType="application/vnd.openxmlformats-package.relationships+xml"/>
  <Override PartName="/ppt/slides/_rels/slide73.xml.rels" ContentType="application/vnd.openxmlformats-package.relationships+xml"/>
  <Override PartName="/ppt/slides/_rels/slide150.xml.rels" ContentType="application/vnd.openxmlformats-package.relationships+xml"/>
  <Override PartName="/ppt/slides/_rels/slide106.xml.rels" ContentType="application/vnd.openxmlformats-package.relationships+xml"/>
  <Override PartName="/ppt/slides/slide127.xml" ContentType="application/vnd.openxmlformats-officedocument.presentationml.slide+xml"/>
  <Override PartName="/ppt/slides/slide99.xml" ContentType="application/vnd.openxmlformats-officedocument.presentationml.slide+xml"/>
  <Override PartName="/ppt/slides/slide195.xml" ContentType="application/vnd.openxmlformats-officedocument.presentationml.slide+xml"/>
  <Override PartName="/ppt/slides/slide126.xml" ContentType="application/vnd.openxmlformats-officedocument.presentationml.slide+xml"/>
  <Override PartName="/ppt/slides/slide98.xml" ContentType="application/vnd.openxmlformats-officedocument.presentationml.slide+xml"/>
  <Override PartName="/ppt/slides/slide194.xml" ContentType="application/vnd.openxmlformats-officedocument.presentationml.slide+xml"/>
  <Override PartName="/ppt/slides/slide125.xml" ContentType="application/vnd.openxmlformats-officedocument.presentationml.slide+xml"/>
  <Override PartName="/ppt/slides/slide97.xml" ContentType="application/vnd.openxmlformats-officedocument.presentationml.slide+xml"/>
  <Override PartName="/ppt/slides/slide29.xml" ContentType="application/vnd.openxmlformats-officedocument.presentationml.slide+xml"/>
  <Override PartName="/ppt/slides/slide193.xml" ContentType="application/vnd.openxmlformats-officedocument.presentationml.slide+xml"/>
  <Override PartName="/ppt/slides/slide124.xml" ContentType="application/vnd.openxmlformats-officedocument.presentationml.slide+xml"/>
  <Override PartName="/ppt/slides/slide96.xml" ContentType="application/vnd.openxmlformats-officedocument.presentationml.slide+xml"/>
  <Override PartName="/ppt/slides/slide28.xml" ContentType="application/vnd.openxmlformats-officedocument.presentationml.slide+xml"/>
  <Override PartName="/ppt/slides/slide192.xml" ContentType="application/vnd.openxmlformats-officedocument.presentationml.slide+xml"/>
  <Override PartName="/ppt/slides/slide123.xml" ContentType="application/vnd.openxmlformats-officedocument.presentationml.slide+xml"/>
  <Override PartName="/ppt/slides/slide95.xml" ContentType="application/vnd.openxmlformats-officedocument.presentationml.slide+xml"/>
  <Override PartName="/ppt/slides/slide27.xml" ContentType="application/vnd.openxmlformats-officedocument.presentationml.slide+xml"/>
  <Override PartName="/ppt/slides/slide191.xml" ContentType="application/vnd.openxmlformats-officedocument.presentationml.slide+xml"/>
  <Override PartName="/ppt/slides/slide118.xml" ContentType="application/vnd.openxmlformats-officedocument.presentationml.slide+xml"/>
  <Override PartName="/ppt/slides/slide186.xml" ContentType="application/vnd.openxmlformats-officedocument.presentationml.slide+xml"/>
  <Override PartName="/ppt/slides/slide117.xml" ContentType="application/vnd.openxmlformats-officedocument.presentationml.slide+xml"/>
  <Override PartName="/ppt/slides/slide89.xml" ContentType="application/vnd.openxmlformats-officedocument.presentationml.slide+xml"/>
  <Override PartName="/ppt/slides/slide185.xml" ContentType="application/vnd.openxmlformats-officedocument.presentationml.slide+xml"/>
  <Override PartName="/ppt/slides/slide116.xml" ContentType="application/vnd.openxmlformats-officedocument.presentationml.slide+xml"/>
  <Override PartName="/ppt/slides/slide88.xml" ContentType="application/vnd.openxmlformats-officedocument.presentationml.slide+xml"/>
  <Override PartName="/ppt/slides/slide184.xml" ContentType="application/vnd.openxmlformats-officedocument.presentationml.slide+xml"/>
  <Override PartName="/ppt/slides/slide115.xml" ContentType="application/vnd.openxmlformats-officedocument.presentationml.slide+xml"/>
  <Override PartName="/ppt/slides/slide87.xml" ContentType="application/vnd.openxmlformats-officedocument.presentationml.slide+xml"/>
  <Override PartName="/ppt/slides/slide19.xml" ContentType="application/vnd.openxmlformats-officedocument.presentationml.slide+xml"/>
  <Override PartName="/ppt/slides/slide183.xml" ContentType="application/vnd.openxmlformats-officedocument.presentationml.slide+xml"/>
  <Override PartName="/ppt/slides/slide114.xml" ContentType="application/vnd.openxmlformats-officedocument.presentationml.slide+xml"/>
  <Override PartName="/ppt/slides/slide86.xml" ContentType="application/vnd.openxmlformats-officedocument.presentationml.slide+xml"/>
  <Override PartName="/ppt/slides/slide18.xml" ContentType="application/vnd.openxmlformats-officedocument.presentationml.slide+xml"/>
  <Override PartName="/ppt/slides/slide182.xml" ContentType="application/vnd.openxmlformats-officedocument.presentationml.slide+xml"/>
  <Override PartName="/ppt/slides/slide113.xml" ContentType="application/vnd.openxmlformats-officedocument.presentationml.slide+xml"/>
  <Override PartName="/ppt/slides/slide85.xml" ContentType="application/vnd.openxmlformats-officedocument.presentationml.slide+xml"/>
  <Override PartName="/ppt/slides/slide17.xml" ContentType="application/vnd.openxmlformats-officedocument.presentationml.slide+xml"/>
  <Override PartName="/ppt/slides/slide181.xml" ContentType="application/vnd.openxmlformats-officedocument.presentationml.slide+xml"/>
  <Override PartName="/ppt/slides/slide106.xml" ContentType="application/vnd.openxmlformats-officedocument.presentationml.slide+xml"/>
  <Override PartName="/ppt/slides/slide78.xml" ContentType="application/vnd.openxmlformats-officedocument.presentationml.slide+xml"/>
  <Override PartName="/ppt/slides/slide174.xml" ContentType="application/vnd.openxmlformats-officedocument.presentationml.slide+xml"/>
  <Override PartName="/ppt/slides/slide105.xml" ContentType="application/vnd.openxmlformats-officedocument.presentationml.slide+xml"/>
  <Override PartName="/ppt/slides/slide77.xml" ContentType="application/vnd.openxmlformats-officedocument.presentationml.slide+xml"/>
  <Override PartName="/ppt/slides/slide173.xml" ContentType="application/vnd.openxmlformats-officedocument.presentationml.slide+xml"/>
  <Override PartName="/ppt/slides/slide104.xml" ContentType="application/vnd.openxmlformats-officedocument.presentationml.slide+xml"/>
  <Override PartName="/ppt/slides/slide76.xml" ContentType="application/vnd.openxmlformats-officedocument.presentationml.slide+xml"/>
  <Override PartName="/ppt/slides/slide172.xml" ContentType="application/vnd.openxmlformats-officedocument.presentationml.slide+xml"/>
  <Override PartName="/ppt/slides/slide103.xml" ContentType="application/vnd.openxmlformats-officedocument.presentationml.slide+xml"/>
  <Override PartName="/ppt/slides/slide75.xml" ContentType="application/vnd.openxmlformats-officedocument.presentationml.slide+xml"/>
  <Override PartName="/ppt/slides/slide171.xml" ContentType="application/vnd.openxmlformats-officedocument.presentationml.slide+xml"/>
  <Override PartName="/ppt/slides/slide79.xml" ContentType="application/vnd.openxmlformats-officedocument.presentationml.slide+xml"/>
  <Override PartName="/ppt/slides/slide107.xml" ContentType="application/vnd.openxmlformats-officedocument.presentationml.slide+xml"/>
  <Override PartName="/ppt/slides/slide175.xml" ContentType="application/vnd.openxmlformats-officedocument.presentationml.slide+xml"/>
  <Override PartName="/ppt/slides/slide74.xml" ContentType="application/vnd.openxmlformats-officedocument.presentationml.slide+xml"/>
  <Override PartName="/ppt/slides/slide102.xml" ContentType="application/vnd.openxmlformats-officedocument.presentationml.slide+xml"/>
  <Override PartName="/ppt/slides/slide170.xml" ContentType="application/vnd.openxmlformats-officedocument.presentationml.slide+xml"/>
  <Override PartName="/ppt/slides/slide73.xml" ContentType="application/vnd.openxmlformats-officedocument.presentationml.slide+xml"/>
  <Override PartName="/ppt/slides/slide101.xml" ContentType="application/vnd.openxmlformats-officedocument.presentationml.slide+xml"/>
  <Override PartName="/ppt/slides/slide72.xml" ContentType="application/vnd.openxmlformats-officedocument.presentationml.slide+xml"/>
  <Override PartName="/ppt/slides/slide100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122.xml" ContentType="application/vnd.openxmlformats-officedocument.presentationml.slide+xml"/>
  <Override PartName="/ppt/slides/slide94.xml" ContentType="application/vnd.openxmlformats-officedocument.presentationml.slide+xml"/>
  <Override PartName="/ppt/slides/slide26.xml" ContentType="application/vnd.openxmlformats-officedocument.presentationml.slide+xml"/>
  <Override PartName="/ppt/slides/slide190.xml" ContentType="application/vnd.openxmlformats-officedocument.presentationml.slide+xml"/>
  <Override PartName="/ppt/slides/slide69.xml" ContentType="application/vnd.openxmlformats-officedocument.presentationml.slide+xml"/>
  <Override PartName="/ppt/slides/slide165.xml" ContentType="application/vnd.openxmlformats-officedocument.presentationml.slide+xml"/>
  <Override PartName="/ppt/slides/slide121.xml" ContentType="application/vnd.openxmlformats-officedocument.presentationml.slide+xml"/>
  <Override PartName="/ppt/slides/slide93.xml" ContentType="application/vnd.openxmlformats-officedocument.presentationml.slide+xml"/>
  <Override PartName="/ppt/slides/slide25.xml" ContentType="application/vnd.openxmlformats-officedocument.presentationml.slide+xml"/>
  <Override PartName="/ppt/slides/slide68.xml" ContentType="application/vnd.openxmlformats-officedocument.presentationml.slide+xml"/>
  <Override PartName="/ppt/slides/slide164.xml" ContentType="application/vnd.openxmlformats-officedocument.presentationml.slide+xml"/>
  <Override PartName="/ppt/slides/slide120.xml" ContentType="application/vnd.openxmlformats-officedocument.presentationml.slide+xml"/>
  <Override PartName="/ppt/slides/slide92.xml" ContentType="application/vnd.openxmlformats-officedocument.presentationml.slide+xml"/>
  <Override PartName="/ppt/slides/slide24.xml" ContentType="application/vnd.openxmlformats-officedocument.presentationml.slide+xml"/>
  <Override PartName="/ppt/slides/slide67.xml" ContentType="application/vnd.openxmlformats-officedocument.presentationml.slide+xml"/>
  <Override PartName="/ppt/slides/slide163.xml" ContentType="application/vnd.openxmlformats-officedocument.presentationml.slide+xml"/>
  <Override PartName="/ppt/slides/slide66.xml" ContentType="application/vnd.openxmlformats-officedocument.presentationml.slide+xml"/>
  <Override PartName="/ppt/slides/slide162.xml" ContentType="application/vnd.openxmlformats-officedocument.presentationml.slide+xml"/>
  <Override PartName="/ppt/slides/slide65.xml" ContentType="application/vnd.openxmlformats-officedocument.presentationml.slide+xml"/>
  <Override PartName="/ppt/slides/slide161.xml" ContentType="application/vnd.openxmlformats-officedocument.presentationml.slide+xml"/>
  <Override PartName="/ppt/slides/slide64.xml" ContentType="application/vnd.openxmlformats-officedocument.presentationml.slide+xml"/>
  <Override PartName="/ppt/slides/slide160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91.xml" ContentType="application/vnd.openxmlformats-officedocument.presentationml.slide+xml"/>
  <Override PartName="/ppt/slides/slide23.xml" ContentType="application/vnd.openxmlformats-officedocument.presentationml.slide+xml"/>
  <Override PartName="/ppt/slides/slide90.xml" ContentType="application/vnd.openxmlformats-officedocument.presentationml.slide+xml"/>
  <Override PartName="/ppt/slides/slide22.xml" ContentType="application/vnd.openxmlformats-officedocument.presentationml.slide+xml"/>
  <Override PartName="/ppt/slides/slide112.xml" ContentType="application/vnd.openxmlformats-officedocument.presentationml.slide+xml"/>
  <Override PartName="/ppt/slides/slide84.xml" ContentType="application/vnd.openxmlformats-officedocument.presentationml.slide+xml"/>
  <Override PartName="/ppt/slides/slide16.xml" ContentType="application/vnd.openxmlformats-officedocument.presentationml.slide+xml"/>
  <Override PartName="/ppt/slides/slide180.xml" ContentType="application/vnd.openxmlformats-officedocument.presentationml.slide+xml"/>
  <Override PartName="/ppt/slides/slide59.xml" ContentType="application/vnd.openxmlformats-officedocument.presentationml.slide+xml"/>
  <Override PartName="/ppt/slides/slide155.xml" ContentType="application/vnd.openxmlformats-officedocument.presentationml.slide+xml"/>
  <Override PartName="/ppt/slides/slide21.xml" ContentType="application/vnd.openxmlformats-officedocument.presentationml.slide+xml"/>
  <Override PartName="/ppt/slides/slide111.xml" ContentType="application/vnd.openxmlformats-officedocument.presentationml.slide+xml"/>
  <Override PartName="/ppt/slides/slide83.xml" ContentType="application/vnd.openxmlformats-officedocument.presentationml.slide+xml"/>
  <Override PartName="/ppt/slides/slide15.xml" ContentType="application/vnd.openxmlformats-officedocument.presentationml.slide+xml"/>
  <Override PartName="/ppt/slides/slide58.xml" ContentType="application/vnd.openxmlformats-officedocument.presentationml.slide+xml"/>
  <Override PartName="/ppt/slides/slide154.xml" ContentType="application/vnd.openxmlformats-officedocument.presentationml.slide+xml"/>
  <Override PartName="/ppt/slides/slide119.xml" ContentType="application/vnd.openxmlformats-officedocument.presentationml.slide+xml"/>
  <Override PartName="/ppt/slides/slide187.xml" ContentType="application/vnd.openxmlformats-officedocument.presentationml.slide+xml"/>
  <Override PartName="/ppt/slides/slide20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78.xml" ContentType="application/vnd.openxmlformats-officedocument.presentationml.slide+xml"/>
  <Override PartName="/ppt/slides/slide207.xml" ContentType="application/vnd.openxmlformats-officedocument.presentationml.slide+xml"/>
  <Override PartName="/ppt/slides/slide7.xml" ContentType="application/vnd.openxmlformats-officedocument.presentationml.slide+xml"/>
  <Override PartName="/ppt/slides/slide110.xml" ContentType="application/vnd.openxmlformats-officedocument.presentationml.slide+xml"/>
  <Override PartName="/ppt/slides/slide82.xml" ContentType="application/vnd.openxmlformats-officedocument.presentationml.slide+xml"/>
  <Override PartName="/ppt/slides/slide14.xml" ContentType="application/vnd.openxmlformats-officedocument.presentationml.slide+xml"/>
  <Override PartName="/ppt/slides/slide179.xml" ContentType="application/vnd.openxmlformats-officedocument.presentationml.slide+xml"/>
  <Override PartName="/ppt/slides/slide208.xml" ContentType="application/vnd.openxmlformats-officedocument.presentationml.slide+xml"/>
  <Override PartName="/ppt/slides/slide8.xml" ContentType="application/vnd.openxmlformats-officedocument.presentationml.slide+xml"/>
  <Override PartName="/ppt/slides/slide188.xml" ContentType="application/vnd.openxmlformats-officedocument.presentationml.slide+xml"/>
  <Override PartName="/ppt/slides/slide217.xml" ContentType="application/vnd.openxmlformats-officedocument.presentationml.slide+xml"/>
  <Override PartName="/ppt/slides/slide189.xml" ContentType="application/vnd.openxmlformats-officedocument.presentationml.slide+xml"/>
  <Override PartName="/ppt/slides/slide218.xml" ContentType="application/vnd.openxmlformats-officedocument.presentationml.slide+xml"/>
  <Override PartName="/ppt/slides/slide225.xml" ContentType="application/vnd.openxmlformats-officedocument.presentationml.slide+xml"/>
  <Override PartName="/ppt/slides/slide32.xml" ContentType="application/vnd.openxmlformats-officedocument.presentationml.slide+xml"/>
  <Override PartName="/ppt/slides/slide202.xml" ContentType="application/vnd.openxmlformats-officedocument.presentationml.slide+xml"/>
  <Override PartName="/ppt/slides/slide226.xml" ContentType="application/vnd.openxmlformats-officedocument.presentationml.slide+xml"/>
  <Override PartName="/ppt/slides/slide33.xml" ContentType="application/vnd.openxmlformats-officedocument.presentationml.slide+xml"/>
  <Override PartName="/ppt/slides/slide203.xml" ContentType="application/vnd.openxmlformats-officedocument.presentationml.slide+xml"/>
  <Override PartName="/ppt/slides/slide10.xml" ContentType="application/vnd.openxmlformats-officedocument.presentationml.slide+xml"/>
  <Override PartName="/ppt/slides/slide200.xml" ContentType="application/vnd.openxmlformats-officedocument.presentationml.slide+xml"/>
  <Override PartName="/ppt/slides/slide198.xml" ContentType="application/vnd.openxmlformats-officedocument.presentationml.slide+xml"/>
  <Override PartName="/ppt/slides/slide227.xml" ContentType="application/vnd.openxmlformats-officedocument.presentationml.slide+xml"/>
  <Override PartName="/ppt/slides/slide204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201.xml" ContentType="application/vnd.openxmlformats-officedocument.presentationml.slide+xml"/>
  <Override PartName="/ppt/slides/slide199.xml" ContentType="application/vnd.openxmlformats-officedocument.presentationml.slide+xml"/>
  <Override PartName="/ppt/slides/slide228.xml" ContentType="application/vnd.openxmlformats-officedocument.presentationml.slide+xml"/>
  <Override PartName="/ppt/slides/slide205.xml" ContentType="application/vnd.openxmlformats-officedocument.presentationml.slide+xml"/>
  <Override PartName="/ppt/slides/slide5.xml" ContentType="application/vnd.openxmlformats-officedocument.presentationml.slide+xml"/>
  <Override PartName="/ppt/slides/slide80.xml" ContentType="application/vnd.openxmlformats-officedocument.presentationml.slide+xml"/>
  <Override PartName="/ppt/slides/slide12.xml" ContentType="application/vnd.openxmlformats-officedocument.presentationml.slide+xml"/>
  <Override PartName="/ppt/slides/slide108.xml" ContentType="application/vnd.openxmlformats-officedocument.presentationml.slide+xml"/>
  <Override PartName="/ppt/slides/slide176.xml" ContentType="application/vnd.openxmlformats-officedocument.presentationml.slide+xml"/>
  <Override PartName="/ppt/slides/slide206.xml" ContentType="application/vnd.openxmlformats-officedocument.presentationml.slide+xml"/>
  <Override PartName="/ppt/slides/slide6.xml" ContentType="application/vnd.openxmlformats-officedocument.presentationml.slide+xml"/>
  <Override PartName="/ppt/slides/slide109.xml" ContentType="application/vnd.openxmlformats-officedocument.presentationml.slide+xml"/>
  <Override PartName="/ppt/slides/slide177.xml" ContentType="application/vnd.openxmlformats-officedocument.presentationml.slide+xml"/>
  <Override PartName="/ppt/slides/slide230.xml" ContentType="application/vnd.openxmlformats-officedocument.presentationml.slide+xml"/>
  <Override PartName="/ppt/slides/slide136.xml" ContentType="application/vnd.openxmlformats-officedocument.presentationml.slide+xml"/>
  <Override PartName="/ppt/slides/slide229.xml" ContentType="application/vnd.openxmlformats-officedocument.presentationml.slide+xml"/>
  <Override PartName="/ppt/slides/slide146.xml" ContentType="application/vnd.openxmlformats-officedocument.presentationml.slide+xml"/>
  <Override PartName="/ppt/slides/slide231.xml" ContentType="application/vnd.openxmlformats-officedocument.presentationml.slide+xml"/>
  <Override PartName="/ppt/slides/slide137.xml" ContentType="application/vnd.openxmlformats-officedocument.presentationml.slide+xml"/>
  <Override PartName="/ppt/slides/slide147.xml" ContentType="application/vnd.openxmlformats-officedocument.presentationml.slide+xml"/>
  <Override PartName="/ppt/slides/slide232.xml" ContentType="application/vnd.openxmlformats-officedocument.presentationml.slide+xml"/>
  <Override PartName="/ppt/slides/slide138.xml" ContentType="application/vnd.openxmlformats-officedocument.presentationml.slide+xml"/>
  <Override PartName="/ppt/slides/slide148.xml" ContentType="application/vnd.openxmlformats-officedocument.presentationml.slide+xml"/>
  <Override PartName="/ppt/slides/slide233.xml" ContentType="application/vnd.openxmlformats-officedocument.presentationml.slide+xml"/>
  <Override PartName="/ppt/slides/slide139.xml" ContentType="application/vnd.openxmlformats-officedocument.presentationml.slide+xml"/>
  <Override PartName="/ppt/slides/slide40.xml" ContentType="application/vnd.openxmlformats-officedocument.presentationml.slide+xml"/>
  <Override PartName="/ppt/slides/slide149.xml" ContentType="application/vnd.openxmlformats-officedocument.presentationml.slide+xml"/>
  <Override PartName="/ppt/slides/slide50.xml" ContentType="application/vnd.openxmlformats-officedocument.presentationml.slide+xml"/>
  <Override PartName="/ppt/slides/slide234.xml" ContentType="application/vnd.openxmlformats-officedocument.presentationml.slide+xml"/>
  <Override PartName="/ppt/slides/slide41.xml" ContentType="application/vnd.openxmlformats-officedocument.presentationml.slide+xml"/>
  <Override PartName="/ppt/slides/slide235.xml" ContentType="application/vnd.openxmlformats-officedocument.presentationml.slide+xml"/>
  <Override PartName="/ppt/slides/slide42.xml" ContentType="application/vnd.openxmlformats-officedocument.presentationml.slide+xml"/>
  <Override PartName="/ppt/slides/slide224.xml" ContentType="application/vnd.openxmlformats-officedocument.presentationml.slide+xml"/>
  <Override PartName="/ppt/slides/slide31.xml" ContentType="application/vnd.openxmlformats-officedocument.presentationml.slide+xml"/>
  <Override PartName="/ppt/slides/slide236.xml" ContentType="application/vnd.openxmlformats-officedocument.presentationml.slide+xml"/>
  <Override PartName="/ppt/slides/slide43.xml" ContentType="application/vnd.openxmlformats-officedocument.presentationml.slide+xml"/>
  <Override PartName="/ppt/slides/slide223.xml" ContentType="application/vnd.openxmlformats-officedocument.presentationml.slide+xml"/>
  <Override PartName="/ppt/slides/slide197.xml" ContentType="application/vnd.openxmlformats-officedocument.presentationml.slide+xml"/>
  <Override PartName="/ppt/slides/slide129.xml" ContentType="application/vnd.openxmlformats-officedocument.presentationml.slide+xml"/>
  <Override PartName="/ppt/slides/slide30.xml" ContentType="application/vnd.openxmlformats-officedocument.presentationml.slide+xml"/>
  <Override PartName="/ppt/slides/slide222.xml" ContentType="application/vnd.openxmlformats-officedocument.presentationml.slide+xml"/>
  <Override PartName="/ppt/slides/slide196.xml" ContentType="application/vnd.openxmlformats-officedocument.presentationml.slide+xml"/>
  <Override PartName="/ppt/slides/slide128.xml" ContentType="application/vnd.openxmlformats-officedocument.presentationml.slide+xml"/>
  <Override PartName="/ppt/slides/slide221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16.xml" ContentType="application/vnd.openxmlformats-officedocument.presentationml.slide+xml"/>
  <Override PartName="/ppt/slides/slide215.xml" ContentType="application/vnd.openxmlformats-officedocument.presentationml.slide+xml"/>
  <Override PartName="/ppt/slides/slide214.xml" ContentType="application/vnd.openxmlformats-officedocument.presentationml.slide+xml"/>
  <Override PartName="/ppt/slides/slide213.xml" ContentType="application/vnd.openxmlformats-officedocument.presentationml.slide+xml"/>
  <Override PartName="/ppt/slides/slide212.xml" ContentType="application/vnd.openxmlformats-officedocument.presentationml.slide+xml"/>
  <Override PartName="/ppt/slides/slide211.xml" ContentType="application/vnd.openxmlformats-officedocument.presentationml.slide+xml"/>
  <Override PartName="/ppt/slides/slide166.xml" ContentType="application/vnd.openxmlformats-officedocument.presentationml.slide+xml"/>
  <Override PartName="/ppt/slides/slide209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81.xml" ContentType="application/vnd.openxmlformats-officedocument.presentationml.slide+xml"/>
  <Override PartName="/ppt/slides/slide210.xml" ContentType="application/vnd.openxmlformats-officedocument.presentationml.slide+xml"/>
  <Override PartName="/ppt/slides/slide152.xml" ContentType="application/vnd.openxmlformats-officedocument.presentationml.slide+xml"/>
  <Override PartName="/ppt/slides/slide56.xml" ContentType="application/vnd.openxmlformats-officedocument.presentationml.slide+xml"/>
  <Override PartName="/ppt/slides/slide151.xml" ContentType="application/vnd.openxmlformats-officedocument.presentationml.slide+xml"/>
  <Override PartName="/ppt/slides/slide55.xml" ContentType="application/vnd.openxmlformats-officedocument.presentationml.slide+xml"/>
  <Override PartName="/ppt/slides/slide15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142.xml" ContentType="application/vnd.openxmlformats-officedocument.presentationml.slide+xml"/>
  <Override PartName="/ppt/slides/slide46.xml" ContentType="application/vnd.openxmlformats-officedocument.presentationml.slide+xml"/>
  <Override PartName="/ppt/slides/slide141.xml" ContentType="application/vnd.openxmlformats-officedocument.presentationml.slide+xml"/>
  <Override PartName="/ppt/slides/slide45.xml" ContentType="application/vnd.openxmlformats-officedocument.presentationml.slide+xml"/>
  <Override PartName="/ppt/slides/slide135.xml" ContentType="application/vnd.openxmlformats-officedocument.presentationml.slide+xml"/>
  <Override PartName="/ppt/slides/slide39.xml" ContentType="application/vnd.openxmlformats-officedocument.presentationml.slide+xml"/>
  <Override PartName="/ppt/slides/slide134.xml" ContentType="application/vnd.openxmlformats-officedocument.presentationml.slide+xml"/>
  <Override PartName="/ppt/slides/slide38.xml" ContentType="application/vnd.openxmlformats-officedocument.presentationml.slide+xml"/>
  <Override PartName="/ppt/slides/slide133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132.xml" ContentType="application/vnd.openxmlformats-officedocument.presentationml.slide+xml"/>
  <Override PartName="/ppt/slides/slide35.xml" ContentType="application/vnd.openxmlformats-officedocument.presentationml.slide+xml"/>
  <Override PartName="/ppt/slides/slide131.xml" ContentType="application/vnd.openxmlformats-officedocument.presentationml.slide+xml"/>
  <Override PartName="/ppt/slides/slide34.xml" ContentType="application/vnd.openxmlformats-officedocument.presentationml.slide+xml"/>
  <Override PartName="/ppt/slides/slide130.xml" ContentType="application/vnd.openxmlformats-officedocument.presentationml.slide+xml"/>
  <Override PartName="/ppt/slides/slide145.xml" ContentType="application/vnd.openxmlformats-officedocument.presentationml.slide+xml"/>
  <Override PartName="/ppt/slides/slide49.xml" ContentType="application/vnd.openxmlformats-officedocument.presentationml.slide+xml"/>
  <Override PartName="/ppt/slides/slide140.xml" ContentType="application/vnd.openxmlformats-officedocument.presentationml.slide+xml"/>
  <Override PartName="/ppt/slides/slide44.xml" ContentType="application/vnd.openxmlformats-officedocument.presentationml.slide+xml"/>
  <Override PartName="/ppt/slides/slide144.xml" ContentType="application/vnd.openxmlformats-officedocument.presentationml.slide+xml"/>
  <Override PartName="/ppt/slides/slide48.xml" ContentType="application/vnd.openxmlformats-officedocument.presentationml.slide+xml"/>
  <Override PartName="/ppt/slides/slide143.xml" ContentType="application/vnd.openxmlformats-officedocument.presentationml.slide+xml"/>
  <Override PartName="/ppt/slides/slide47.xml" ContentType="application/vnd.openxmlformats-officedocument.presentationml.slide+xml"/>
  <Override PartName="/ppt/slides/slide3.xml" ContentType="application/vnd.openxmlformats-officedocument.presentationml.slide+xml"/>
  <Override PartName="/ppt/slides/slide169.xml" ContentType="application/vnd.openxmlformats-officedocument.presentationml.slide+xml"/>
  <Override PartName="/ppt/slides/slide2.xml" ContentType="application/vnd.openxmlformats-officedocument.presentationml.slide+xml"/>
  <Override PartName="/ppt/slides/slide168.xml" ContentType="application/vnd.openxmlformats-officedocument.presentationml.slide+xml"/>
  <Override PartName="/ppt/slides/slide1.xml" ContentType="application/vnd.openxmlformats-officedocument.presentationml.slide+xml"/>
  <Override PartName="/ppt/slides/slide167.xml" ContentType="application/vnd.openxmlformats-officedocument.presentationml.slide+xml"/>
  <Override PartName="/ppt/slides/slide153.xml" ContentType="application/vnd.openxmlformats-officedocument.presentationml.slide+xml"/>
  <Override PartName="/ppt/slides/slide5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slide" Target="slides/slide130.xml"/><Relationship Id="rId133" Type="http://schemas.openxmlformats.org/officeDocument/2006/relationships/slide" Target="slides/slide131.xml"/><Relationship Id="rId134" Type="http://schemas.openxmlformats.org/officeDocument/2006/relationships/slide" Target="slides/slide132.xml"/><Relationship Id="rId135" Type="http://schemas.openxmlformats.org/officeDocument/2006/relationships/slide" Target="slides/slide133.xml"/><Relationship Id="rId136" Type="http://schemas.openxmlformats.org/officeDocument/2006/relationships/slide" Target="slides/slide134.xml"/><Relationship Id="rId137" Type="http://schemas.openxmlformats.org/officeDocument/2006/relationships/slide" Target="slides/slide135.xml"/><Relationship Id="rId138" Type="http://schemas.openxmlformats.org/officeDocument/2006/relationships/slide" Target="slides/slide136.xml"/><Relationship Id="rId139" Type="http://schemas.openxmlformats.org/officeDocument/2006/relationships/slide" Target="slides/slide137.xml"/><Relationship Id="rId140" Type="http://schemas.openxmlformats.org/officeDocument/2006/relationships/slide" Target="slides/slide138.xml"/><Relationship Id="rId141" Type="http://schemas.openxmlformats.org/officeDocument/2006/relationships/slide" Target="slides/slide139.xml"/><Relationship Id="rId142" Type="http://schemas.openxmlformats.org/officeDocument/2006/relationships/slide" Target="slides/slide140.xml"/><Relationship Id="rId143" Type="http://schemas.openxmlformats.org/officeDocument/2006/relationships/slide" Target="slides/slide141.xml"/><Relationship Id="rId144" Type="http://schemas.openxmlformats.org/officeDocument/2006/relationships/slide" Target="slides/slide142.xml"/><Relationship Id="rId145" Type="http://schemas.openxmlformats.org/officeDocument/2006/relationships/slide" Target="slides/slide143.xml"/><Relationship Id="rId146" Type="http://schemas.openxmlformats.org/officeDocument/2006/relationships/slide" Target="slides/slide144.xml"/><Relationship Id="rId147" Type="http://schemas.openxmlformats.org/officeDocument/2006/relationships/slide" Target="slides/slide145.xml"/><Relationship Id="rId148" Type="http://schemas.openxmlformats.org/officeDocument/2006/relationships/slide" Target="slides/slide146.xml"/><Relationship Id="rId149" Type="http://schemas.openxmlformats.org/officeDocument/2006/relationships/slide" Target="slides/slide147.xml"/><Relationship Id="rId150" Type="http://schemas.openxmlformats.org/officeDocument/2006/relationships/slide" Target="slides/slide148.xml"/><Relationship Id="rId151" Type="http://schemas.openxmlformats.org/officeDocument/2006/relationships/slide" Target="slides/slide149.xml"/><Relationship Id="rId152" Type="http://schemas.openxmlformats.org/officeDocument/2006/relationships/slide" Target="slides/slide150.xml"/><Relationship Id="rId153" Type="http://schemas.openxmlformats.org/officeDocument/2006/relationships/slide" Target="slides/slide151.xml"/><Relationship Id="rId154" Type="http://schemas.openxmlformats.org/officeDocument/2006/relationships/slide" Target="slides/slide152.xml"/><Relationship Id="rId155" Type="http://schemas.openxmlformats.org/officeDocument/2006/relationships/slide" Target="slides/slide153.xml"/><Relationship Id="rId156" Type="http://schemas.openxmlformats.org/officeDocument/2006/relationships/slide" Target="slides/slide154.xml"/><Relationship Id="rId157" Type="http://schemas.openxmlformats.org/officeDocument/2006/relationships/slide" Target="slides/slide155.xml"/><Relationship Id="rId158" Type="http://schemas.openxmlformats.org/officeDocument/2006/relationships/slide" Target="slides/slide156.xml"/><Relationship Id="rId159" Type="http://schemas.openxmlformats.org/officeDocument/2006/relationships/slide" Target="slides/slide157.xml"/><Relationship Id="rId160" Type="http://schemas.openxmlformats.org/officeDocument/2006/relationships/slide" Target="slides/slide158.xml"/><Relationship Id="rId161" Type="http://schemas.openxmlformats.org/officeDocument/2006/relationships/slide" Target="slides/slide159.xml"/><Relationship Id="rId162" Type="http://schemas.openxmlformats.org/officeDocument/2006/relationships/slide" Target="slides/slide160.xml"/><Relationship Id="rId163" Type="http://schemas.openxmlformats.org/officeDocument/2006/relationships/slide" Target="slides/slide161.xml"/><Relationship Id="rId164" Type="http://schemas.openxmlformats.org/officeDocument/2006/relationships/slide" Target="slides/slide162.xml"/><Relationship Id="rId165" Type="http://schemas.openxmlformats.org/officeDocument/2006/relationships/slide" Target="slides/slide163.xml"/><Relationship Id="rId166" Type="http://schemas.openxmlformats.org/officeDocument/2006/relationships/slide" Target="slides/slide164.xml"/><Relationship Id="rId167" Type="http://schemas.openxmlformats.org/officeDocument/2006/relationships/slide" Target="slides/slide165.xml"/><Relationship Id="rId168" Type="http://schemas.openxmlformats.org/officeDocument/2006/relationships/slide" Target="slides/slide166.xml"/><Relationship Id="rId169" Type="http://schemas.openxmlformats.org/officeDocument/2006/relationships/slide" Target="slides/slide167.xml"/><Relationship Id="rId170" Type="http://schemas.openxmlformats.org/officeDocument/2006/relationships/slide" Target="slides/slide168.xml"/><Relationship Id="rId171" Type="http://schemas.openxmlformats.org/officeDocument/2006/relationships/slide" Target="slides/slide169.xml"/><Relationship Id="rId172" Type="http://schemas.openxmlformats.org/officeDocument/2006/relationships/slide" Target="slides/slide170.xml"/><Relationship Id="rId173" Type="http://schemas.openxmlformats.org/officeDocument/2006/relationships/slide" Target="slides/slide171.xml"/><Relationship Id="rId174" Type="http://schemas.openxmlformats.org/officeDocument/2006/relationships/slide" Target="slides/slide172.xml"/><Relationship Id="rId175" Type="http://schemas.openxmlformats.org/officeDocument/2006/relationships/slide" Target="slides/slide173.xml"/><Relationship Id="rId176" Type="http://schemas.openxmlformats.org/officeDocument/2006/relationships/slide" Target="slides/slide174.xml"/><Relationship Id="rId177" Type="http://schemas.openxmlformats.org/officeDocument/2006/relationships/slide" Target="slides/slide175.xml"/><Relationship Id="rId178" Type="http://schemas.openxmlformats.org/officeDocument/2006/relationships/slide" Target="slides/slide176.xml"/><Relationship Id="rId179" Type="http://schemas.openxmlformats.org/officeDocument/2006/relationships/slide" Target="slides/slide177.xml"/><Relationship Id="rId180" Type="http://schemas.openxmlformats.org/officeDocument/2006/relationships/slide" Target="slides/slide178.xml"/><Relationship Id="rId181" Type="http://schemas.openxmlformats.org/officeDocument/2006/relationships/slide" Target="slides/slide179.xml"/><Relationship Id="rId182" Type="http://schemas.openxmlformats.org/officeDocument/2006/relationships/slide" Target="slides/slide180.xml"/><Relationship Id="rId183" Type="http://schemas.openxmlformats.org/officeDocument/2006/relationships/slide" Target="slides/slide181.xml"/><Relationship Id="rId184" Type="http://schemas.openxmlformats.org/officeDocument/2006/relationships/slide" Target="slides/slide182.xml"/><Relationship Id="rId185" Type="http://schemas.openxmlformats.org/officeDocument/2006/relationships/slide" Target="slides/slide183.xml"/><Relationship Id="rId186" Type="http://schemas.openxmlformats.org/officeDocument/2006/relationships/slide" Target="slides/slide184.xml"/><Relationship Id="rId187" Type="http://schemas.openxmlformats.org/officeDocument/2006/relationships/slide" Target="slides/slide185.xml"/><Relationship Id="rId188" Type="http://schemas.openxmlformats.org/officeDocument/2006/relationships/slide" Target="slides/slide186.xml"/><Relationship Id="rId189" Type="http://schemas.openxmlformats.org/officeDocument/2006/relationships/slide" Target="slides/slide187.xml"/><Relationship Id="rId190" Type="http://schemas.openxmlformats.org/officeDocument/2006/relationships/slide" Target="slides/slide188.xml"/><Relationship Id="rId191" Type="http://schemas.openxmlformats.org/officeDocument/2006/relationships/slide" Target="slides/slide189.xml"/><Relationship Id="rId192" Type="http://schemas.openxmlformats.org/officeDocument/2006/relationships/slide" Target="slides/slide190.xml"/><Relationship Id="rId193" Type="http://schemas.openxmlformats.org/officeDocument/2006/relationships/slide" Target="slides/slide191.xml"/><Relationship Id="rId194" Type="http://schemas.openxmlformats.org/officeDocument/2006/relationships/slide" Target="slides/slide192.xml"/><Relationship Id="rId195" Type="http://schemas.openxmlformats.org/officeDocument/2006/relationships/slide" Target="slides/slide193.xml"/><Relationship Id="rId196" Type="http://schemas.openxmlformats.org/officeDocument/2006/relationships/slide" Target="slides/slide194.xml"/><Relationship Id="rId197" Type="http://schemas.openxmlformats.org/officeDocument/2006/relationships/slide" Target="slides/slide195.xml"/><Relationship Id="rId198" Type="http://schemas.openxmlformats.org/officeDocument/2006/relationships/slide" Target="slides/slide196.xml"/><Relationship Id="rId199" Type="http://schemas.openxmlformats.org/officeDocument/2006/relationships/slide" Target="slides/slide197.xml"/><Relationship Id="rId200" Type="http://schemas.openxmlformats.org/officeDocument/2006/relationships/slide" Target="slides/slide198.xml"/><Relationship Id="rId201" Type="http://schemas.openxmlformats.org/officeDocument/2006/relationships/slide" Target="slides/slide199.xml"/><Relationship Id="rId202" Type="http://schemas.openxmlformats.org/officeDocument/2006/relationships/slide" Target="slides/slide200.xml"/><Relationship Id="rId203" Type="http://schemas.openxmlformats.org/officeDocument/2006/relationships/slide" Target="slides/slide201.xml"/><Relationship Id="rId204" Type="http://schemas.openxmlformats.org/officeDocument/2006/relationships/slide" Target="slides/slide202.xml"/><Relationship Id="rId205" Type="http://schemas.openxmlformats.org/officeDocument/2006/relationships/slide" Target="slides/slide203.xml"/><Relationship Id="rId206" Type="http://schemas.openxmlformats.org/officeDocument/2006/relationships/slide" Target="slides/slide204.xml"/><Relationship Id="rId207" Type="http://schemas.openxmlformats.org/officeDocument/2006/relationships/slide" Target="slides/slide205.xml"/><Relationship Id="rId208" Type="http://schemas.openxmlformats.org/officeDocument/2006/relationships/slide" Target="slides/slide206.xml"/><Relationship Id="rId209" Type="http://schemas.openxmlformats.org/officeDocument/2006/relationships/slide" Target="slides/slide207.xml"/><Relationship Id="rId210" Type="http://schemas.openxmlformats.org/officeDocument/2006/relationships/slide" Target="slides/slide208.xml"/><Relationship Id="rId211" Type="http://schemas.openxmlformats.org/officeDocument/2006/relationships/slide" Target="slides/slide209.xml"/><Relationship Id="rId212" Type="http://schemas.openxmlformats.org/officeDocument/2006/relationships/slide" Target="slides/slide210.xml"/><Relationship Id="rId213" Type="http://schemas.openxmlformats.org/officeDocument/2006/relationships/slide" Target="slides/slide211.xml"/><Relationship Id="rId214" Type="http://schemas.openxmlformats.org/officeDocument/2006/relationships/slide" Target="slides/slide212.xml"/><Relationship Id="rId215" Type="http://schemas.openxmlformats.org/officeDocument/2006/relationships/slide" Target="slides/slide213.xml"/><Relationship Id="rId216" Type="http://schemas.openxmlformats.org/officeDocument/2006/relationships/slide" Target="slides/slide214.xml"/><Relationship Id="rId217" Type="http://schemas.openxmlformats.org/officeDocument/2006/relationships/slide" Target="slides/slide215.xml"/><Relationship Id="rId218" Type="http://schemas.openxmlformats.org/officeDocument/2006/relationships/slide" Target="slides/slide216.xml"/><Relationship Id="rId219" Type="http://schemas.openxmlformats.org/officeDocument/2006/relationships/slide" Target="slides/slide217.xml"/><Relationship Id="rId220" Type="http://schemas.openxmlformats.org/officeDocument/2006/relationships/slide" Target="slides/slide218.xml"/><Relationship Id="rId221" Type="http://schemas.openxmlformats.org/officeDocument/2006/relationships/slide" Target="slides/slide219.xml"/><Relationship Id="rId222" Type="http://schemas.openxmlformats.org/officeDocument/2006/relationships/slide" Target="slides/slide220.xml"/><Relationship Id="rId223" Type="http://schemas.openxmlformats.org/officeDocument/2006/relationships/slide" Target="slides/slide221.xml"/><Relationship Id="rId224" Type="http://schemas.openxmlformats.org/officeDocument/2006/relationships/slide" Target="slides/slide222.xml"/><Relationship Id="rId225" Type="http://schemas.openxmlformats.org/officeDocument/2006/relationships/slide" Target="slides/slide223.xml"/><Relationship Id="rId226" Type="http://schemas.openxmlformats.org/officeDocument/2006/relationships/slide" Target="slides/slide224.xml"/><Relationship Id="rId227" Type="http://schemas.openxmlformats.org/officeDocument/2006/relationships/slide" Target="slides/slide225.xml"/><Relationship Id="rId228" Type="http://schemas.openxmlformats.org/officeDocument/2006/relationships/slide" Target="slides/slide226.xml"/><Relationship Id="rId229" Type="http://schemas.openxmlformats.org/officeDocument/2006/relationships/slide" Target="slides/slide227.xml"/><Relationship Id="rId230" Type="http://schemas.openxmlformats.org/officeDocument/2006/relationships/slide" Target="slides/slide228.xml"/><Relationship Id="rId231" Type="http://schemas.openxmlformats.org/officeDocument/2006/relationships/slide" Target="slides/slide229.xml"/><Relationship Id="rId232" Type="http://schemas.openxmlformats.org/officeDocument/2006/relationships/slide" Target="slides/slide230.xml"/><Relationship Id="rId233" Type="http://schemas.openxmlformats.org/officeDocument/2006/relationships/slide" Target="slides/slide231.xml"/><Relationship Id="rId234" Type="http://schemas.openxmlformats.org/officeDocument/2006/relationships/slide" Target="slides/slide232.xml"/><Relationship Id="rId235" Type="http://schemas.openxmlformats.org/officeDocument/2006/relationships/slide" Target="slides/slide233.xml"/><Relationship Id="rId236" Type="http://schemas.openxmlformats.org/officeDocument/2006/relationships/slide" Target="slides/slide234.xml"/><Relationship Id="rId237" Type="http://schemas.openxmlformats.org/officeDocument/2006/relationships/slide" Target="slides/slide235.xml"/><Relationship Id="rId238" Type="http://schemas.openxmlformats.org/officeDocument/2006/relationships/slide" Target="slides/slide236.xml"/><Relationship Id="rId23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A95815-FA56-4955-BF0B-F89E8795417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85E3A2-9445-475B-BC92-464DB5358F0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516CD7-0473-4C12-B4CE-6087EBFE639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7B2B03-8B9D-4E6C-ABB6-2F4DA84CEFA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D127C9-9E13-40C4-83B3-63E8717F644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7D6F34-BAE2-4796-8119-A7C50FD029D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27A13C-ECD9-416D-8E65-385C5077832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D07027-B8D2-4D19-8974-3785D1E2C6F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0B8B3C-28A3-451B-83D1-0D0CD74DDB4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9F0AC4-C7D0-4759-97FC-D0CE1E2E98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54EC47-2F59-4F15-8240-30D6DF98FF1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19BFF2-F868-4B71-898F-B765603264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&lt;piè di pagina&gt;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6DAF3FF-9584-436D-A2AD-9F241075EE12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&lt;numero&gt;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&lt;data/ora&gt;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Fa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pe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od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ific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ar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il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de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l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st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de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l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ol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Fai clic per modificare il formato del testo della struttura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Secondo livello struttura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Terzo livello struttura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Quarto livello struttura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Quinto livello struttura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Sesto livello struttura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Settimo livello struttura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1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1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slideLayout" Target="../slideLayouts/slideLayout1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slideLayout" Target="../slideLayouts/slideLayout1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1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1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slideLayout" Target="../slideLayouts/slideLayout1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slideLayout" Target="../slideLayouts/slideLayout1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slideLayout" Target="../slideLayouts/slideLayout1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slideLayout" Target="../slideLayouts/slideLayout1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slideLayout" Target="../slideLayouts/slideLayout1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1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1.xml"/>
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slideLayout" Target="../slideLayouts/slideLayout1.xml"/>
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slideLayout" Target="../slideLayouts/slideLayout1.xml"/>
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slideLayout" Target="../slideLayouts/slideLayout1.xml"/>
</Relationships>
</file>

<file path=ppt/slides/_rels/slide135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slideLayout" Target="../slideLayouts/slideLayout1.xml"/>
</Relationships>
</file>

<file path=ppt/slides/_rels/slide136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1.xml"/>
</Relationships>
</file>

<file path=ppt/slides/_rels/slide137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slideLayout" Target="../slideLayouts/slideLayout1.xml"/>
</Relationships>
</file>

<file path=ppt/slides/_rels/slide138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slideLayout" Target="../slideLayouts/slideLayout1.xml"/>
</Relationships>
</file>

<file path=ppt/slides/_rels/slide139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40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slideLayout" Target="../slideLayouts/slideLayout1.xml"/>
</Relationships>
</file>

<file path=ppt/slides/_rels/slide141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slideLayout" Target="../slideLayouts/slideLayout1.xml"/>
</Relationships>
</file>

<file path=ppt/slides/_rels/slide142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slideLayout" Target="../slideLayouts/slideLayout1.xml"/>
</Relationships>
</file>

<file path=ppt/slides/_rels/slide143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slideLayout" Target="../slideLayouts/slideLayout1.xml"/>
</Relationships>
</file>

<file path=ppt/slides/_rels/slide144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slideLayout" Target="../slideLayouts/slideLayout1.xml"/>
</Relationships>
</file>

<file path=ppt/slides/_rels/slide145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slideLayout" Target="../slideLayouts/slideLayout1.xml"/>
</Relationships>
</file>

<file path=ppt/slides/_rels/slide146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slideLayout" Target="../slideLayouts/slideLayout1.xml"/>
</Relationships>
</file>

<file path=ppt/slides/_rels/slide147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slideLayout" Target="../slideLayouts/slideLayout1.xml"/>
</Relationships>
</file>

<file path=ppt/slides/_rels/slide148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slideLayout" Target="../slideLayouts/slideLayout1.xml"/>
</Relationships>
</file>

<file path=ppt/slides/_rels/slide149.xml.rels><?xml version="1.0" encoding="UTF-8"?>
<Relationships xmlns="http://schemas.openxmlformats.org/package/2006/relationships"><Relationship Id="rId1" Type="http://schemas.openxmlformats.org/officeDocument/2006/relationships/image" Target="../media/image14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0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slideLayout" Target="../slideLayouts/slideLayout1.xml"/>
</Relationships>
</file>

<file path=ppt/slides/_rels/slide151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slideLayout" Target="../slideLayouts/slideLayout1.xml"/>
</Relationships>
</file>

<file path=ppt/slides/_rels/slide152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slideLayout" Target="../slideLayouts/slideLayout1.xml"/>
</Relationships>
</file>

<file path=ppt/slides/_rels/slide153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slideLayout" Target="../slideLayouts/slideLayout1.xml"/>
</Relationships>
</file>

<file path=ppt/slides/_rels/slide154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slideLayout" Target="../slideLayouts/slideLayout1.xml"/>
</Relationships>
</file>

<file path=ppt/slides/_rels/slide155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slideLayout" Target="../slideLayouts/slideLayout1.xml"/>
</Relationships>
</file>

<file path=ppt/slides/_rels/slide156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slideLayout" Target="../slideLayouts/slideLayout1.xml"/>
</Relationships>
</file>

<file path=ppt/slides/_rels/slide157.xml.rels><?xml version="1.0" encoding="UTF-8"?>
<Relationships xmlns="http://schemas.openxmlformats.org/package/2006/relationships"><Relationship Id="rId1" Type="http://schemas.openxmlformats.org/officeDocument/2006/relationships/image" Target="../media/image148.png"/><Relationship Id="rId2" Type="http://schemas.openxmlformats.org/officeDocument/2006/relationships/slideLayout" Target="../slideLayouts/slideLayout1.xml"/>
</Relationships>
</file>

<file path=ppt/slides/_rels/slide158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slideLayout" Target="../slideLayouts/slideLayout1.xml"/>
</Relationships>
</file>

<file path=ppt/slides/_rels/slide159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60.xml.rels><?xml version="1.0" encoding="UTF-8"?>
<Relationships xmlns="http://schemas.openxmlformats.org/package/2006/relationships"><Relationship Id="rId1" Type="http://schemas.openxmlformats.org/officeDocument/2006/relationships/image" Target="../media/image151.png"/><Relationship Id="rId2" Type="http://schemas.openxmlformats.org/officeDocument/2006/relationships/slideLayout" Target="../slideLayouts/slideLayout1.xml"/>
</Relationships>
</file>

<file path=ppt/slides/_rels/slide161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slideLayout" Target="../slideLayouts/slideLayout1.xml"/>
</Relationships>
</file>

<file path=ppt/slides/_rels/slide162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slideLayout" Target="../slideLayouts/slideLayout1.xml"/>
</Relationships>
</file>

<file path=ppt/slides/_rels/slide163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slideLayout" Target="../slideLayouts/slideLayout1.xml"/>
</Relationships>
</file>

<file path=ppt/slides/_rels/slide164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slideLayout" Target="../slideLayouts/slideLayout1.xml"/>
</Relationships>
</file>

<file path=ppt/slides/_rels/slide165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slideLayout" Target="../slideLayouts/slideLayout1.xml"/>
</Relationships>
</file>

<file path=ppt/slides/_rels/slide166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slideLayout" Target="../slideLayouts/slideLayout1.xml"/>
</Relationships>
</file>

<file path=ppt/slides/_rels/slide167.xml.rels><?xml version="1.0" encoding="UTF-8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slideLayout" Target="../slideLayouts/slideLayout1.xml"/>
</Relationships>
</file>

<file path=ppt/slides/_rels/slide168.xml.rels><?xml version="1.0" encoding="UTF-8"?>
<Relationships xmlns="http://schemas.openxmlformats.org/package/2006/relationships"><Relationship Id="rId1" Type="http://schemas.openxmlformats.org/officeDocument/2006/relationships/image" Target="../media/image159.png"/><Relationship Id="rId2" Type="http://schemas.openxmlformats.org/officeDocument/2006/relationships/slideLayout" Target="../slideLayouts/slideLayout1.xml"/>
</Relationships>
</file>

<file path=ppt/slides/_rels/slide169.xml.rels><?xml version="1.0" encoding="UTF-8"?>
<Relationships xmlns="http://schemas.openxmlformats.org/package/2006/relationships"><Relationship Id="rId1" Type="http://schemas.openxmlformats.org/officeDocument/2006/relationships/image" Target="../media/image160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70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slideLayout" Target="../slideLayouts/slideLayout1.xml"/>
</Relationships>
</file>

<file path=ppt/slides/_rels/slide171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slideLayout" Target="../slideLayouts/slideLayout1.xml"/>
</Relationships>
</file>

<file path=ppt/slides/_rels/slide172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slideLayout" Target="../slideLayouts/slideLayout1.xml"/>
</Relationships>
</file>

<file path=ppt/slides/_rels/slide173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slideLayout" Target="../slideLayouts/slideLayout1.xml"/>
</Relationships>
</file>

<file path=ppt/slides/_rels/slide174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slideLayout" Target="../slideLayouts/slideLayout1.xml"/>
</Relationships>
</file>

<file path=ppt/slides/_rels/slide175.xml.rels><?xml version="1.0" encoding="UTF-8"?>
<Relationships xmlns="http://schemas.openxmlformats.org/package/2006/relationships"><Relationship Id="rId1" Type="http://schemas.openxmlformats.org/officeDocument/2006/relationships/image" Target="../media/image166.png"/><Relationship Id="rId2" Type="http://schemas.openxmlformats.org/officeDocument/2006/relationships/slideLayout" Target="../slideLayouts/slideLayout1.xml"/>
</Relationships>
</file>

<file path=ppt/slides/_rels/slide176.xml.rels><?xml version="1.0" encoding="UTF-8"?>
<Relationships xmlns="http://schemas.openxmlformats.org/package/2006/relationships"><Relationship Id="rId1" Type="http://schemas.openxmlformats.org/officeDocument/2006/relationships/image" Target="../media/image167.png"/><Relationship Id="rId2" Type="http://schemas.openxmlformats.org/officeDocument/2006/relationships/slideLayout" Target="../slideLayouts/slideLayout1.xml"/>
</Relationships>
</file>

<file path=ppt/slides/_rels/slide177.xml.rels><?xml version="1.0" encoding="UTF-8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slideLayout" Target="../slideLayouts/slideLayout1.xml"/>
</Relationships>
</file>

<file path=ppt/slides/_rels/slide178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slideLayout" Target="../slideLayouts/slideLayout1.xml"/>
</Relationships>
</file>

<file path=ppt/slides/_rels/slide179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80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slideLayout" Target="../slideLayouts/slideLayout1.xml"/>
</Relationships>
</file>

<file path=ppt/slides/_rels/slide181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slideLayout" Target="../slideLayouts/slideLayout1.xml"/>
</Relationships>
</file>

<file path=ppt/slides/_rels/slide182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slideLayout" Target="../slideLayouts/slideLayout1.xml"/>
</Relationships>
</file>

<file path=ppt/slides/_rels/slide183.xml.rels><?xml version="1.0" encoding="UTF-8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slideLayout" Target="../slideLayouts/slideLayout1.xml"/>
</Relationships>
</file>

<file path=ppt/slides/_rels/slide184.xml.rels><?xml version="1.0" encoding="UTF-8"?>
<Relationships xmlns="http://schemas.openxmlformats.org/package/2006/relationships"><Relationship Id="rId1" Type="http://schemas.openxmlformats.org/officeDocument/2006/relationships/image" Target="../media/image175.png"/><Relationship Id="rId2" Type="http://schemas.openxmlformats.org/officeDocument/2006/relationships/slideLayout" Target="../slideLayouts/slideLayout1.xml"/>
</Relationships>
</file>

<file path=ppt/slides/_rels/slide185.xml.rels><?xml version="1.0" encoding="UTF-8"?>
<Relationships xmlns="http://schemas.openxmlformats.org/package/2006/relationships"><Relationship Id="rId1" Type="http://schemas.openxmlformats.org/officeDocument/2006/relationships/image" Target="../media/image176.png"/><Relationship Id="rId2" Type="http://schemas.openxmlformats.org/officeDocument/2006/relationships/slideLayout" Target="../slideLayouts/slideLayout1.xml"/>
</Relationships>
</file>

<file path=ppt/slides/_rels/slide186.xml.rels><?xml version="1.0" encoding="UTF-8"?>
<Relationships xmlns="http://schemas.openxmlformats.org/package/2006/relationships"><Relationship Id="rId1" Type="http://schemas.openxmlformats.org/officeDocument/2006/relationships/image" Target="../media/image177.png"/><Relationship Id="rId2" Type="http://schemas.openxmlformats.org/officeDocument/2006/relationships/slideLayout" Target="../slideLayouts/slideLayout1.xml"/>
</Relationships>
</file>

<file path=ppt/slides/_rels/slide187.xml.rels><?xml version="1.0" encoding="UTF-8"?>
<Relationships xmlns="http://schemas.openxmlformats.org/package/2006/relationships"><Relationship Id="rId1" Type="http://schemas.openxmlformats.org/officeDocument/2006/relationships/image" Target="../media/image178.png"/><Relationship Id="rId2" Type="http://schemas.openxmlformats.org/officeDocument/2006/relationships/slideLayout" Target="../slideLayouts/slideLayout1.xml"/>
</Relationships>
</file>

<file path=ppt/slides/_rels/slide188.xml.rels><?xml version="1.0" encoding="UTF-8"?>
<Relationships xmlns="http://schemas.openxmlformats.org/package/2006/relationships"><Relationship Id="rId1" Type="http://schemas.openxmlformats.org/officeDocument/2006/relationships/image" Target="../media/image179.png"/><Relationship Id="rId2" Type="http://schemas.openxmlformats.org/officeDocument/2006/relationships/slideLayout" Target="../slideLayouts/slideLayout1.xml"/>
</Relationships>
</file>

<file path=ppt/slides/_rels/slide189.xml.rels><?xml version="1.0" encoding="UTF-8"?>
<Relationships xmlns="http://schemas.openxmlformats.org/package/2006/relationships"><Relationship Id="rId1" Type="http://schemas.openxmlformats.org/officeDocument/2006/relationships/image" Target="../media/image180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90.xml.rels><?xml version="1.0" encoding="UTF-8"?>
<Relationships xmlns="http://schemas.openxmlformats.org/package/2006/relationships"><Relationship Id="rId1" Type="http://schemas.openxmlformats.org/officeDocument/2006/relationships/image" Target="../media/image181.png"/><Relationship Id="rId2" Type="http://schemas.openxmlformats.org/officeDocument/2006/relationships/slideLayout" Target="../slideLayouts/slideLayout1.xml"/>
</Relationships>
</file>

<file path=ppt/slides/_rels/slide191.xml.rels><?xml version="1.0" encoding="UTF-8"?>
<Relationships xmlns="http://schemas.openxmlformats.org/package/2006/relationships"><Relationship Id="rId1" Type="http://schemas.openxmlformats.org/officeDocument/2006/relationships/image" Target="../media/image182.png"/><Relationship Id="rId2" Type="http://schemas.openxmlformats.org/officeDocument/2006/relationships/slideLayout" Target="../slideLayouts/slideLayout1.xml"/>
</Relationships>
</file>

<file path=ppt/slides/_rels/slide192.xml.rels><?xml version="1.0" encoding="UTF-8"?>
<Relationships xmlns="http://schemas.openxmlformats.org/package/2006/relationships"><Relationship Id="rId1" Type="http://schemas.openxmlformats.org/officeDocument/2006/relationships/image" Target="../media/image183.png"/><Relationship Id="rId2" Type="http://schemas.openxmlformats.org/officeDocument/2006/relationships/slideLayout" Target="../slideLayouts/slideLayout1.xml"/>
</Relationships>
</file>

<file path=ppt/slides/_rels/slide193.xml.rels><?xml version="1.0" encoding="UTF-8"?>
<Relationships xmlns="http://schemas.openxmlformats.org/package/2006/relationships"><Relationship Id="rId1" Type="http://schemas.openxmlformats.org/officeDocument/2006/relationships/image" Target="../media/image184.png"/><Relationship Id="rId2" Type="http://schemas.openxmlformats.org/officeDocument/2006/relationships/slideLayout" Target="../slideLayouts/slideLayout1.xml"/>
</Relationships>
</file>

<file path=ppt/slides/_rels/slide194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slideLayout" Target="../slideLayouts/slideLayout1.xml"/>
</Relationships>
</file>

<file path=ppt/slides/_rels/slide195.xml.rels><?xml version="1.0" encoding="UTF-8"?>
<Relationships xmlns="http://schemas.openxmlformats.org/package/2006/relationships"><Relationship Id="rId1" Type="http://schemas.openxmlformats.org/officeDocument/2006/relationships/image" Target="../media/image186.png"/><Relationship Id="rId2" Type="http://schemas.openxmlformats.org/officeDocument/2006/relationships/slideLayout" Target="../slideLayouts/slideLayout1.xml"/>
</Relationships>
</file>

<file path=ppt/slides/_rels/slide196.xml.rels><?xml version="1.0" encoding="UTF-8"?>
<Relationships xmlns="http://schemas.openxmlformats.org/package/2006/relationships"><Relationship Id="rId1" Type="http://schemas.openxmlformats.org/officeDocument/2006/relationships/image" Target="../media/image187.png"/><Relationship Id="rId2" Type="http://schemas.openxmlformats.org/officeDocument/2006/relationships/slideLayout" Target="../slideLayouts/slideLayout1.xml"/>
</Relationships>
</file>

<file path=ppt/slides/_rels/slide197.xml.rels><?xml version="1.0" encoding="UTF-8"?>
<Relationships xmlns="http://schemas.openxmlformats.org/package/2006/relationships"><Relationship Id="rId1" Type="http://schemas.openxmlformats.org/officeDocument/2006/relationships/image" Target="../media/image188.png"/><Relationship Id="rId2" Type="http://schemas.openxmlformats.org/officeDocument/2006/relationships/slideLayout" Target="../slideLayouts/slideLayout1.xml"/>
</Relationships>
</file>

<file path=ppt/slides/_rels/slide198.xml.rels><?xml version="1.0" encoding="UTF-8"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slideLayout" Target="../slideLayouts/slideLayout1.xml"/>
</Relationships>
</file>

<file path=ppt/slides/_rels/slide199.xml.rels><?xml version="1.0" encoding="UTF-8"?>
<Relationships xmlns="http://schemas.openxmlformats.org/package/2006/relationships"><Relationship Id="rId1" Type="http://schemas.openxmlformats.org/officeDocument/2006/relationships/image" Target="../media/image190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00.xml.rels><?xml version="1.0" encoding="UTF-8"?>
<Relationships xmlns="http://schemas.openxmlformats.org/package/2006/relationships"><Relationship Id="rId1" Type="http://schemas.openxmlformats.org/officeDocument/2006/relationships/image" Target="../media/image191.png"/><Relationship Id="rId2" Type="http://schemas.openxmlformats.org/officeDocument/2006/relationships/slideLayout" Target="../slideLayouts/slideLayout1.xml"/>
</Relationships>
</file>

<file path=ppt/slides/_rels/slide201.xml.rels><?xml version="1.0" encoding="UTF-8"?>
<Relationships xmlns="http://schemas.openxmlformats.org/package/2006/relationships"><Relationship Id="rId1" Type="http://schemas.openxmlformats.org/officeDocument/2006/relationships/image" Target="../media/image192.png"/><Relationship Id="rId2" Type="http://schemas.openxmlformats.org/officeDocument/2006/relationships/slideLayout" Target="../slideLayouts/slideLayout1.xml"/>
</Relationships>
</file>

<file path=ppt/slides/_rels/slide202.xml.rels><?xml version="1.0" encoding="UTF-8"?>
<Relationships xmlns="http://schemas.openxmlformats.org/package/2006/relationships"><Relationship Id="rId1" Type="http://schemas.openxmlformats.org/officeDocument/2006/relationships/image" Target="../media/image193.png"/><Relationship Id="rId2" Type="http://schemas.openxmlformats.org/officeDocument/2006/relationships/slideLayout" Target="../slideLayouts/slideLayout1.xml"/>
</Relationships>
</file>

<file path=ppt/slides/_rels/slide203.xml.rels><?xml version="1.0" encoding="UTF-8"?>
<Relationships xmlns="http://schemas.openxmlformats.org/package/2006/relationships"><Relationship Id="rId1" Type="http://schemas.openxmlformats.org/officeDocument/2006/relationships/image" Target="../media/image194.png"/><Relationship Id="rId2" Type="http://schemas.openxmlformats.org/officeDocument/2006/relationships/slideLayout" Target="../slideLayouts/slideLayout1.xml"/>
</Relationships>
</file>

<file path=ppt/slides/_rels/slide204.xml.rels><?xml version="1.0" encoding="UTF-8"?>
<Relationships xmlns="http://schemas.openxmlformats.org/package/2006/relationships"><Relationship Id="rId1" Type="http://schemas.openxmlformats.org/officeDocument/2006/relationships/image" Target="../media/image195.png"/><Relationship Id="rId2" Type="http://schemas.openxmlformats.org/officeDocument/2006/relationships/slideLayout" Target="../slideLayouts/slideLayout1.xml"/>
</Relationships>
</file>

<file path=ppt/slides/_rels/slide205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slideLayout" Target="../slideLayouts/slideLayout1.xml"/>
</Relationships>
</file>

<file path=ppt/slides/_rels/slide206.xml.rels><?xml version="1.0" encoding="UTF-8"?>
<Relationships xmlns="http://schemas.openxmlformats.org/package/2006/relationships"><Relationship Id="rId1" Type="http://schemas.openxmlformats.org/officeDocument/2006/relationships/image" Target="../media/image197.png"/><Relationship Id="rId2" Type="http://schemas.openxmlformats.org/officeDocument/2006/relationships/slideLayout" Target="../slideLayouts/slideLayout1.xml"/>
</Relationships>
</file>

<file path=ppt/slides/_rels/slide207.xml.rels><?xml version="1.0" encoding="UTF-8"?>
<Relationships xmlns="http://schemas.openxmlformats.org/package/2006/relationships"><Relationship Id="rId1" Type="http://schemas.openxmlformats.org/officeDocument/2006/relationships/image" Target="../media/image198.png"/><Relationship Id="rId2" Type="http://schemas.openxmlformats.org/officeDocument/2006/relationships/slideLayout" Target="../slideLayouts/slideLayout1.xml"/>
</Relationships>
</file>

<file path=ppt/slides/_rels/slide208.xml.rels><?xml version="1.0" encoding="UTF-8"?>
<Relationships xmlns="http://schemas.openxmlformats.org/package/2006/relationships"><Relationship Id="rId1" Type="http://schemas.openxmlformats.org/officeDocument/2006/relationships/image" Target="../media/image199.png"/><Relationship Id="rId2" Type="http://schemas.openxmlformats.org/officeDocument/2006/relationships/slideLayout" Target="../slideLayouts/slideLayout1.xml"/>
</Relationships>
</file>

<file path=ppt/slides/_rels/slide209.xml.rels><?xml version="1.0" encoding="UTF-8"?>
<Relationships xmlns="http://schemas.openxmlformats.org/package/2006/relationships"><Relationship Id="rId1" Type="http://schemas.openxmlformats.org/officeDocument/2006/relationships/image" Target="../media/image20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10.xml.rels><?xml version="1.0" encoding="UTF-8"?>
<Relationships xmlns="http://schemas.openxmlformats.org/package/2006/relationships"><Relationship Id="rId1" Type="http://schemas.openxmlformats.org/officeDocument/2006/relationships/image" Target="../media/image201.png"/><Relationship Id="rId2" Type="http://schemas.openxmlformats.org/officeDocument/2006/relationships/slideLayout" Target="../slideLayouts/slideLayout1.xml"/>
</Relationships>
</file>

<file path=ppt/slides/_rels/slide211.xml.rels><?xml version="1.0" encoding="UTF-8"?>
<Relationships xmlns="http://schemas.openxmlformats.org/package/2006/relationships"><Relationship Id="rId1" Type="http://schemas.openxmlformats.org/officeDocument/2006/relationships/image" Target="../media/image202.png"/><Relationship Id="rId2" Type="http://schemas.openxmlformats.org/officeDocument/2006/relationships/slideLayout" Target="../slideLayouts/slideLayout1.xml"/>
</Relationships>
</file>

<file path=ppt/slides/_rels/slide212.xml.rels><?xml version="1.0" encoding="UTF-8"?>
<Relationships xmlns="http://schemas.openxmlformats.org/package/2006/relationships"><Relationship Id="rId1" Type="http://schemas.openxmlformats.org/officeDocument/2006/relationships/image" Target="../media/image203.png"/><Relationship Id="rId2" Type="http://schemas.openxmlformats.org/officeDocument/2006/relationships/slideLayout" Target="../slideLayouts/slideLayout1.xml"/>
</Relationships>
</file>

<file path=ppt/slides/_rels/slide213.xml.rels><?xml version="1.0" encoding="UTF-8"?>
<Relationships xmlns="http://schemas.openxmlformats.org/package/2006/relationships"><Relationship Id="rId1" Type="http://schemas.openxmlformats.org/officeDocument/2006/relationships/image" Target="../media/image204.png"/><Relationship Id="rId2" Type="http://schemas.openxmlformats.org/officeDocument/2006/relationships/slideLayout" Target="../slideLayouts/slideLayout1.xml"/>
</Relationships>
</file>

<file path=ppt/slides/_rels/slide214.xml.rels><?xml version="1.0" encoding="UTF-8"?>
<Relationships xmlns="http://schemas.openxmlformats.org/package/2006/relationships"><Relationship Id="rId1" Type="http://schemas.openxmlformats.org/officeDocument/2006/relationships/image" Target="../media/image205.png"/><Relationship Id="rId2" Type="http://schemas.openxmlformats.org/officeDocument/2006/relationships/slideLayout" Target="../slideLayouts/slideLayout1.xml"/>
</Relationships>
</file>

<file path=ppt/slides/_rels/slide215.xml.rels><?xml version="1.0" encoding="UTF-8"?>
<Relationships xmlns="http://schemas.openxmlformats.org/package/2006/relationships"><Relationship Id="rId1" Type="http://schemas.openxmlformats.org/officeDocument/2006/relationships/image" Target="../media/image206.png"/><Relationship Id="rId2" Type="http://schemas.openxmlformats.org/officeDocument/2006/relationships/slideLayout" Target="../slideLayouts/slideLayout1.xml"/>
</Relationships>
</file>

<file path=ppt/slides/_rels/slide216.xml.rels><?xml version="1.0" encoding="UTF-8"?>
<Relationships xmlns="http://schemas.openxmlformats.org/package/2006/relationships"><Relationship Id="rId1" Type="http://schemas.openxmlformats.org/officeDocument/2006/relationships/image" Target="../media/image207.png"/><Relationship Id="rId2" Type="http://schemas.openxmlformats.org/officeDocument/2006/relationships/slideLayout" Target="../slideLayouts/slideLayout1.xml"/>
</Relationships>
</file>

<file path=ppt/slides/_rels/slide217.xml.rels><?xml version="1.0" encoding="UTF-8"?>
<Relationships xmlns="http://schemas.openxmlformats.org/package/2006/relationships"><Relationship Id="rId1" Type="http://schemas.openxmlformats.org/officeDocument/2006/relationships/image" Target="../media/image208.png"/><Relationship Id="rId2" Type="http://schemas.openxmlformats.org/officeDocument/2006/relationships/slideLayout" Target="../slideLayouts/slideLayout1.xml"/>
</Relationships>
</file>

<file path=ppt/slides/_rels/slide218.xml.rels><?xml version="1.0" encoding="UTF-8"?>
<Relationships xmlns="http://schemas.openxmlformats.org/package/2006/relationships"><Relationship Id="rId1" Type="http://schemas.openxmlformats.org/officeDocument/2006/relationships/image" Target="../media/image209.png"/><Relationship Id="rId2" Type="http://schemas.openxmlformats.org/officeDocument/2006/relationships/slideLayout" Target="../slideLayouts/slideLayout1.xml"/>
</Relationships>
</file>

<file path=ppt/slides/_rels/slide219.xml.rels><?xml version="1.0" encoding="UTF-8"?>
<Relationships xmlns="http://schemas.openxmlformats.org/package/2006/relationships"><Relationship Id="rId1" Type="http://schemas.openxmlformats.org/officeDocument/2006/relationships/image" Target="../media/image210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20.xml.rels><?xml version="1.0" encoding="UTF-8"?>
<Relationships xmlns="http://schemas.openxmlformats.org/package/2006/relationships"><Relationship Id="rId1" Type="http://schemas.openxmlformats.org/officeDocument/2006/relationships/image" Target="../media/image211.png"/><Relationship Id="rId2" Type="http://schemas.openxmlformats.org/officeDocument/2006/relationships/slideLayout" Target="../slideLayouts/slideLayout1.xml"/>
</Relationships>
</file>

<file path=ppt/slides/_rels/slide221.xml.rels><?xml version="1.0" encoding="UTF-8"?>
<Relationships xmlns="http://schemas.openxmlformats.org/package/2006/relationships"><Relationship Id="rId1" Type="http://schemas.openxmlformats.org/officeDocument/2006/relationships/image" Target="../media/image212.png"/><Relationship Id="rId2" Type="http://schemas.openxmlformats.org/officeDocument/2006/relationships/slideLayout" Target="../slideLayouts/slideLayout1.xml"/>
</Relationships>
</file>

<file path=ppt/slides/_rels/slide222.xml.rels><?xml version="1.0" encoding="UTF-8"?>
<Relationships xmlns="http://schemas.openxmlformats.org/package/2006/relationships"><Relationship Id="rId1" Type="http://schemas.openxmlformats.org/officeDocument/2006/relationships/image" Target="../media/image213.png"/><Relationship Id="rId2" Type="http://schemas.openxmlformats.org/officeDocument/2006/relationships/slideLayout" Target="../slideLayouts/slideLayout1.xml"/>
</Relationships>
</file>

<file path=ppt/slides/_rels/slide223.xml.rels><?xml version="1.0" encoding="UTF-8"?>
<Relationships xmlns="http://schemas.openxmlformats.org/package/2006/relationships"><Relationship Id="rId1" Type="http://schemas.openxmlformats.org/officeDocument/2006/relationships/image" Target="../media/image214.png"/><Relationship Id="rId2" Type="http://schemas.openxmlformats.org/officeDocument/2006/relationships/slideLayout" Target="../slideLayouts/slideLayout1.xml"/>
</Relationships>
</file>

<file path=ppt/slides/_rels/slide224.xml.rels><?xml version="1.0" encoding="UTF-8"?>
<Relationships xmlns="http://schemas.openxmlformats.org/package/2006/relationships"><Relationship Id="rId1" Type="http://schemas.openxmlformats.org/officeDocument/2006/relationships/image" Target="../media/image215.png"/><Relationship Id="rId2" Type="http://schemas.openxmlformats.org/officeDocument/2006/relationships/slideLayout" Target="../slideLayouts/slideLayout1.xml"/>
</Relationships>
</file>

<file path=ppt/slides/_rels/slide225.xml.rels><?xml version="1.0" encoding="UTF-8"?>
<Relationships xmlns="http://schemas.openxmlformats.org/package/2006/relationships"><Relationship Id="rId1" Type="http://schemas.openxmlformats.org/officeDocument/2006/relationships/image" Target="../media/image216.png"/><Relationship Id="rId2" Type="http://schemas.openxmlformats.org/officeDocument/2006/relationships/slideLayout" Target="../slideLayouts/slideLayout1.xml"/>
</Relationships>
</file>

<file path=ppt/slides/_rels/slide226.xml.rels><?xml version="1.0" encoding="UTF-8"?>
<Relationships xmlns="http://schemas.openxmlformats.org/package/2006/relationships"><Relationship Id="rId1" Type="http://schemas.openxmlformats.org/officeDocument/2006/relationships/image" Target="../media/image217.png"/><Relationship Id="rId2" Type="http://schemas.openxmlformats.org/officeDocument/2006/relationships/slideLayout" Target="../slideLayouts/slideLayout1.xml"/>
</Relationships>
</file>

<file path=ppt/slides/_rels/slide227.xml.rels><?xml version="1.0" encoding="UTF-8"?>
<Relationships xmlns="http://schemas.openxmlformats.org/package/2006/relationships"><Relationship Id="rId1" Type="http://schemas.openxmlformats.org/officeDocument/2006/relationships/image" Target="../media/image218.png"/><Relationship Id="rId2" Type="http://schemas.openxmlformats.org/officeDocument/2006/relationships/slideLayout" Target="../slideLayouts/slideLayout1.xml"/>
</Relationships>
</file>

<file path=ppt/slides/_rels/slide228.xml.rels><?xml version="1.0" encoding="UTF-8"?>
<Relationships xmlns="http://schemas.openxmlformats.org/package/2006/relationships"><Relationship Id="rId1" Type="http://schemas.openxmlformats.org/officeDocument/2006/relationships/image" Target="../media/image219.png"/><Relationship Id="rId2" Type="http://schemas.openxmlformats.org/officeDocument/2006/relationships/slideLayout" Target="../slideLayouts/slideLayout1.xml"/>
</Relationships>
</file>

<file path=ppt/slides/_rels/slide229.xml.rels><?xml version="1.0" encoding="UTF-8"?>
<Relationships xmlns="http://schemas.openxmlformats.org/package/2006/relationships"><Relationship Id="rId1" Type="http://schemas.openxmlformats.org/officeDocument/2006/relationships/image" Target="../media/image220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30.xml.rels><?xml version="1.0" encoding="UTF-8"?>
<Relationships xmlns="http://schemas.openxmlformats.org/package/2006/relationships"><Relationship Id="rId1" Type="http://schemas.openxmlformats.org/officeDocument/2006/relationships/image" Target="../media/image221.png"/><Relationship Id="rId2" Type="http://schemas.openxmlformats.org/officeDocument/2006/relationships/slideLayout" Target="../slideLayouts/slideLayout1.xml"/>
</Relationships>
</file>

<file path=ppt/slides/_rels/slide231.xml.rels><?xml version="1.0" encoding="UTF-8"?>
<Relationships xmlns="http://schemas.openxmlformats.org/package/2006/relationships"><Relationship Id="rId1" Type="http://schemas.openxmlformats.org/officeDocument/2006/relationships/image" Target="../media/image222.png"/><Relationship Id="rId2" Type="http://schemas.openxmlformats.org/officeDocument/2006/relationships/slideLayout" Target="../slideLayouts/slideLayout1.xml"/>
</Relationships>
</file>

<file path=ppt/slides/_rels/slide232.xml.rels><?xml version="1.0" encoding="UTF-8"?>
<Relationships xmlns="http://schemas.openxmlformats.org/package/2006/relationships"><Relationship Id="rId1" Type="http://schemas.openxmlformats.org/officeDocument/2006/relationships/image" Target="../media/image223.png"/><Relationship Id="rId2" Type="http://schemas.openxmlformats.org/officeDocument/2006/relationships/slideLayout" Target="../slideLayouts/slideLayout1.xml"/>
</Relationships>
</file>

<file path=ppt/slides/_rels/slide233.xml.rels><?xml version="1.0" encoding="UTF-8"?>
<Relationships xmlns="http://schemas.openxmlformats.org/package/2006/relationships"><Relationship Id="rId1" Type="http://schemas.openxmlformats.org/officeDocument/2006/relationships/image" Target="../media/image224.png"/><Relationship Id="rId2" Type="http://schemas.openxmlformats.org/officeDocument/2006/relationships/slideLayout" Target="../slideLayouts/slideLayout1.xml"/>
</Relationships>
</file>

<file path=ppt/slides/_rels/slide234.xml.rels><?xml version="1.0" encoding="UTF-8"?>
<Relationships xmlns="http://schemas.openxmlformats.org/package/2006/relationships"><Relationship Id="rId1" Type="http://schemas.openxmlformats.org/officeDocument/2006/relationships/image" Target="../media/image225.png"/><Relationship Id="rId2" Type="http://schemas.openxmlformats.org/officeDocument/2006/relationships/slideLayout" Target="../slideLayouts/slideLayout1.xml"/>
</Relationships>
</file>

<file path=ppt/slides/_rels/slide235.xml.rels><?xml version="1.0" encoding="UTF-8"?>
<Relationships xmlns="http://schemas.openxmlformats.org/package/2006/relationships"><Relationship Id="rId1" Type="http://schemas.openxmlformats.org/officeDocument/2006/relationships/image" Target="../media/image226.png"/><Relationship Id="rId2" Type="http://schemas.openxmlformats.org/officeDocument/2006/relationships/slideLayout" Target="../slideLayouts/slideLayout1.xml"/>
</Relationships>
</file>

<file path=ppt/slides/_rels/slide23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70000" y="159120"/>
            <a:ext cx="9538920" cy="4917600"/>
          </a:xfrm>
          <a:prstGeom prst="rect">
            <a:avLst/>
          </a:prstGeom>
          <a:ln w="0">
            <a:noFill/>
          </a:ln>
        </p:spPr>
      </p:pic>
      <p:sp>
        <p:nvSpPr>
          <p:cNvPr id="42" name=""/>
          <p:cNvSpPr/>
          <p:nvPr/>
        </p:nvSpPr>
        <p:spPr>
          <a:xfrm>
            <a:off x="542880" y="285840"/>
            <a:ext cx="4037760" cy="370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" name=""/>
          <p:cNvSpPr/>
          <p:nvPr/>
        </p:nvSpPr>
        <p:spPr>
          <a:xfrm>
            <a:off x="895320" y="311040"/>
            <a:ext cx="33634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Banking System privacy model: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"/>
          <p:cNvSpPr/>
          <p:nvPr/>
        </p:nvSpPr>
        <p:spPr>
          <a:xfrm>
            <a:off x="742680" y="2971440"/>
            <a:ext cx="2733120" cy="389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" name=""/>
          <p:cNvSpPr/>
          <p:nvPr/>
        </p:nvSpPr>
        <p:spPr>
          <a:xfrm>
            <a:off x="810000" y="2987640"/>
            <a:ext cx="25376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Banking privacy model: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"/>
          <p:cNvSpPr/>
          <p:nvPr/>
        </p:nvSpPr>
        <p:spPr>
          <a:xfrm>
            <a:off x="944280" y="1270080"/>
            <a:ext cx="1261440" cy="5288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7" name=""/>
          <p:cNvSpPr/>
          <p:nvPr/>
        </p:nvSpPr>
        <p:spPr>
          <a:xfrm>
            <a:off x="1009440" y="1375560"/>
            <a:ext cx="128592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</a:rPr>
              <a:t>Identities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"/>
          <p:cNvSpPr/>
          <p:nvPr/>
        </p:nvSpPr>
        <p:spPr>
          <a:xfrm>
            <a:off x="2572560" y="1343160"/>
            <a:ext cx="1375200" cy="4474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"/>
          <p:cNvSpPr/>
          <p:nvPr/>
        </p:nvSpPr>
        <p:spPr>
          <a:xfrm>
            <a:off x="2572560" y="1400400"/>
            <a:ext cx="13752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ffffff"/>
                </a:solidFill>
                <a:latin typeface="Arial"/>
              </a:rPr>
              <a:t>Transactions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453200" y="1310760"/>
            <a:ext cx="976680" cy="5126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1" name=""/>
          <p:cNvSpPr/>
          <p:nvPr/>
        </p:nvSpPr>
        <p:spPr>
          <a:xfrm>
            <a:off x="4591440" y="1406160"/>
            <a:ext cx="105804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</a:rPr>
              <a:t>Bank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"/>
          <p:cNvSpPr/>
          <p:nvPr/>
        </p:nvSpPr>
        <p:spPr>
          <a:xfrm>
            <a:off x="5959080" y="1278360"/>
            <a:ext cx="1334880" cy="6184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3" name=""/>
          <p:cNvSpPr/>
          <p:nvPr/>
        </p:nvSpPr>
        <p:spPr>
          <a:xfrm>
            <a:off x="5901840" y="1400760"/>
            <a:ext cx="148140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</a:rPr>
              <a:t>Counterparty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"/>
          <p:cNvSpPr/>
          <p:nvPr/>
        </p:nvSpPr>
        <p:spPr>
          <a:xfrm>
            <a:off x="7831440" y="1229400"/>
            <a:ext cx="1383840" cy="63468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" name=""/>
          <p:cNvSpPr/>
          <p:nvPr/>
        </p:nvSpPr>
        <p:spPr>
          <a:xfrm>
            <a:off x="8124480" y="1400400"/>
            <a:ext cx="123696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</a:rPr>
              <a:t>Public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"/>
          <p:cNvSpPr/>
          <p:nvPr/>
        </p:nvSpPr>
        <p:spPr>
          <a:xfrm>
            <a:off x="936000" y="3997080"/>
            <a:ext cx="1229040" cy="4474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7" name=""/>
          <p:cNvSpPr/>
          <p:nvPr/>
        </p:nvSpPr>
        <p:spPr>
          <a:xfrm>
            <a:off x="1033560" y="4078440"/>
            <a:ext cx="113148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</a:rPr>
              <a:t>Identities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"/>
          <p:cNvSpPr/>
          <p:nvPr/>
        </p:nvSpPr>
        <p:spPr>
          <a:xfrm>
            <a:off x="2735280" y="4053960"/>
            <a:ext cx="1440360" cy="3416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9" name=""/>
          <p:cNvSpPr/>
          <p:nvPr/>
        </p:nvSpPr>
        <p:spPr>
          <a:xfrm>
            <a:off x="2735280" y="4053960"/>
            <a:ext cx="14976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</a:rPr>
              <a:t>Transactions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15560" y="4062600"/>
            <a:ext cx="1066320" cy="30600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" name=""/>
          <p:cNvSpPr/>
          <p:nvPr/>
        </p:nvSpPr>
        <p:spPr>
          <a:xfrm>
            <a:off x="4754160" y="4062600"/>
            <a:ext cx="120456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</a:rPr>
              <a:t>Public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108" name=""/>
          <p:cNvSpPr/>
          <p:nvPr/>
        </p:nvSpPr>
        <p:spPr>
          <a:xfrm>
            <a:off x="3724200" y="399960"/>
            <a:ext cx="2675880" cy="34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9" name=""/>
          <p:cNvSpPr/>
          <p:nvPr/>
        </p:nvSpPr>
        <p:spPr>
          <a:xfrm>
            <a:off x="3724200" y="399960"/>
            <a:ext cx="28188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Bitcoin 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3125520" y="838080"/>
            <a:ext cx="942120" cy="34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1" name=""/>
          <p:cNvSpPr/>
          <p:nvPr/>
        </p:nvSpPr>
        <p:spPr>
          <a:xfrm>
            <a:off x="3105000" y="838080"/>
            <a:ext cx="10947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5924520" y="855000"/>
            <a:ext cx="1266120" cy="303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3" name=""/>
          <p:cNvSpPr/>
          <p:nvPr/>
        </p:nvSpPr>
        <p:spPr>
          <a:xfrm>
            <a:off x="5924520" y="813240"/>
            <a:ext cx="12373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190440" y="2362320"/>
            <a:ext cx="1761480" cy="980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5" name=""/>
          <p:cNvSpPr/>
          <p:nvPr/>
        </p:nvSpPr>
        <p:spPr>
          <a:xfrm>
            <a:off x="285480" y="2419560"/>
            <a:ext cx="175212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Script satisfied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consume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UTXO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8267400" y="3038400"/>
            <a:ext cx="1475640" cy="1370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7" name=""/>
          <p:cNvSpPr/>
          <p:nvPr/>
        </p:nvSpPr>
        <p:spPr>
          <a:xfrm>
            <a:off x="8296200" y="3181320"/>
            <a:ext cx="1532880" cy="11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New UTXOs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created and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locked with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new scripts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" descr=""/>
          <p:cNvPicPr/>
          <p:nvPr/>
        </p:nvPicPr>
        <p:blipFill>
          <a:blip r:embed="rId1"/>
          <a:stretch/>
        </p:blipFill>
        <p:spPr>
          <a:xfrm>
            <a:off x="360" y="39960"/>
            <a:ext cx="10078560" cy="5589360"/>
          </a:xfrm>
          <a:prstGeom prst="rect">
            <a:avLst/>
          </a:prstGeom>
          <a:ln w="0">
            <a:noFill/>
          </a:ln>
        </p:spPr>
      </p:pic>
      <p:sp>
        <p:nvSpPr>
          <p:cNvPr id="599" name=""/>
          <p:cNvSpPr/>
          <p:nvPr/>
        </p:nvSpPr>
        <p:spPr>
          <a:xfrm>
            <a:off x="3012120" y="767160"/>
            <a:ext cx="1131120" cy="32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0" name=""/>
          <p:cNvSpPr/>
          <p:nvPr/>
        </p:nvSpPr>
        <p:spPr>
          <a:xfrm>
            <a:off x="3126960" y="76716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"/>
          <p:cNvSpPr/>
          <p:nvPr/>
        </p:nvSpPr>
        <p:spPr>
          <a:xfrm>
            <a:off x="6000840" y="752400"/>
            <a:ext cx="1131120" cy="32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2" name=""/>
          <p:cNvSpPr/>
          <p:nvPr/>
        </p:nvSpPr>
        <p:spPr>
          <a:xfrm>
            <a:off x="6000840" y="752400"/>
            <a:ext cx="1268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" descr=""/>
          <p:cNvPicPr/>
          <p:nvPr/>
        </p:nvPicPr>
        <p:blipFill>
          <a:blip r:embed="rId1"/>
          <a:stretch/>
        </p:blipFill>
        <p:spPr>
          <a:xfrm>
            <a:off x="360" y="39960"/>
            <a:ext cx="10078560" cy="5589360"/>
          </a:xfrm>
          <a:prstGeom prst="rect">
            <a:avLst/>
          </a:prstGeom>
          <a:ln w="0">
            <a:noFill/>
          </a:ln>
        </p:spPr>
      </p:pic>
      <p:sp>
        <p:nvSpPr>
          <p:cNvPr id="604" name=""/>
          <p:cNvSpPr/>
          <p:nvPr/>
        </p:nvSpPr>
        <p:spPr>
          <a:xfrm>
            <a:off x="2881800" y="767160"/>
            <a:ext cx="1131120" cy="32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5" name=""/>
          <p:cNvSpPr/>
          <p:nvPr/>
        </p:nvSpPr>
        <p:spPr>
          <a:xfrm>
            <a:off x="3126960" y="76716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"/>
          <p:cNvSpPr/>
          <p:nvPr/>
        </p:nvSpPr>
        <p:spPr>
          <a:xfrm>
            <a:off x="5975640" y="742680"/>
            <a:ext cx="1131120" cy="32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7" name=""/>
          <p:cNvSpPr/>
          <p:nvPr/>
        </p:nvSpPr>
        <p:spPr>
          <a:xfrm>
            <a:off x="5895000" y="791280"/>
            <a:ext cx="1268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" descr=""/>
          <p:cNvPicPr/>
          <p:nvPr/>
        </p:nvPicPr>
        <p:blipFill>
          <a:blip r:embed="rId1"/>
          <a:stretch/>
        </p:blipFill>
        <p:spPr>
          <a:xfrm>
            <a:off x="360" y="39960"/>
            <a:ext cx="10078560" cy="5589360"/>
          </a:xfrm>
          <a:prstGeom prst="rect">
            <a:avLst/>
          </a:prstGeom>
          <a:ln w="0">
            <a:noFill/>
          </a:ln>
        </p:spPr>
      </p:pic>
      <p:sp>
        <p:nvSpPr>
          <p:cNvPr id="609" name=""/>
          <p:cNvSpPr/>
          <p:nvPr/>
        </p:nvSpPr>
        <p:spPr>
          <a:xfrm>
            <a:off x="3028320" y="767160"/>
            <a:ext cx="1131120" cy="32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0" name=""/>
          <p:cNvSpPr/>
          <p:nvPr/>
        </p:nvSpPr>
        <p:spPr>
          <a:xfrm>
            <a:off x="3126960" y="76716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" descr=""/>
          <p:cNvPicPr/>
          <p:nvPr/>
        </p:nvPicPr>
        <p:blipFill>
          <a:blip r:embed="rId1"/>
          <a:stretch/>
        </p:blipFill>
        <p:spPr>
          <a:xfrm>
            <a:off x="360" y="39960"/>
            <a:ext cx="10078560" cy="5589360"/>
          </a:xfrm>
          <a:prstGeom prst="rect">
            <a:avLst/>
          </a:prstGeom>
          <a:ln w="0">
            <a:noFill/>
          </a:ln>
        </p:spPr>
      </p:pic>
      <p:sp>
        <p:nvSpPr>
          <p:cNvPr id="612" name=""/>
          <p:cNvSpPr/>
          <p:nvPr/>
        </p:nvSpPr>
        <p:spPr>
          <a:xfrm>
            <a:off x="2279520" y="441360"/>
            <a:ext cx="1131120" cy="32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3" name=""/>
          <p:cNvSpPr/>
          <p:nvPr/>
        </p:nvSpPr>
        <p:spPr>
          <a:xfrm>
            <a:off x="2971440" y="767160"/>
            <a:ext cx="1131120" cy="32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4" name=""/>
          <p:cNvSpPr/>
          <p:nvPr/>
        </p:nvSpPr>
        <p:spPr>
          <a:xfrm>
            <a:off x="3126960" y="76716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"/>
          <p:cNvSpPr/>
          <p:nvPr/>
        </p:nvSpPr>
        <p:spPr>
          <a:xfrm>
            <a:off x="5959080" y="811800"/>
            <a:ext cx="1131120" cy="32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6" name=""/>
          <p:cNvSpPr/>
          <p:nvPr/>
        </p:nvSpPr>
        <p:spPr>
          <a:xfrm>
            <a:off x="5895360" y="791280"/>
            <a:ext cx="1268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" descr=""/>
          <p:cNvPicPr/>
          <p:nvPr/>
        </p:nvPicPr>
        <p:blipFill>
          <a:blip r:embed="rId1"/>
          <a:stretch/>
        </p:blipFill>
        <p:spPr>
          <a:xfrm>
            <a:off x="360" y="717120"/>
            <a:ext cx="10078560" cy="4235040"/>
          </a:xfrm>
          <a:prstGeom prst="rect">
            <a:avLst/>
          </a:prstGeom>
          <a:ln w="0">
            <a:noFill/>
          </a:ln>
        </p:spPr>
      </p:pic>
      <p:sp>
        <p:nvSpPr>
          <p:cNvPr id="618" name=""/>
          <p:cNvSpPr/>
          <p:nvPr/>
        </p:nvSpPr>
        <p:spPr>
          <a:xfrm>
            <a:off x="757080" y="1280160"/>
            <a:ext cx="1131120" cy="32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9" name=""/>
          <p:cNvSpPr/>
          <p:nvPr/>
        </p:nvSpPr>
        <p:spPr>
          <a:xfrm>
            <a:off x="847440" y="128808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"/>
          <p:cNvSpPr/>
          <p:nvPr/>
        </p:nvSpPr>
        <p:spPr>
          <a:xfrm>
            <a:off x="8149680" y="1280160"/>
            <a:ext cx="1131120" cy="32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1" name=""/>
          <p:cNvSpPr/>
          <p:nvPr/>
        </p:nvSpPr>
        <p:spPr>
          <a:xfrm>
            <a:off x="8149680" y="1280160"/>
            <a:ext cx="12034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5918400" y="1312560"/>
            <a:ext cx="1131120" cy="32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3" name=""/>
          <p:cNvSpPr/>
          <p:nvPr/>
        </p:nvSpPr>
        <p:spPr>
          <a:xfrm>
            <a:off x="6073920" y="127188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"/>
          <p:cNvSpPr/>
          <p:nvPr/>
        </p:nvSpPr>
        <p:spPr>
          <a:xfrm>
            <a:off x="2996640" y="1280520"/>
            <a:ext cx="1131120" cy="32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5" name=""/>
          <p:cNvSpPr/>
          <p:nvPr/>
        </p:nvSpPr>
        <p:spPr>
          <a:xfrm>
            <a:off x="2996640" y="1280520"/>
            <a:ext cx="12034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" descr=""/>
          <p:cNvPicPr/>
          <p:nvPr/>
        </p:nvPicPr>
        <p:blipFill>
          <a:blip r:embed="rId1"/>
          <a:stretch/>
        </p:blipFill>
        <p:spPr>
          <a:xfrm>
            <a:off x="360" y="717120"/>
            <a:ext cx="10078560" cy="4235040"/>
          </a:xfrm>
          <a:prstGeom prst="rect">
            <a:avLst/>
          </a:prstGeom>
          <a:ln w="0">
            <a:noFill/>
          </a:ln>
        </p:spPr>
      </p:pic>
      <p:sp>
        <p:nvSpPr>
          <p:cNvPr id="627" name=""/>
          <p:cNvSpPr/>
          <p:nvPr/>
        </p:nvSpPr>
        <p:spPr>
          <a:xfrm>
            <a:off x="1653480" y="1288080"/>
            <a:ext cx="1131120" cy="32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8" name=""/>
          <p:cNvSpPr/>
          <p:nvPr/>
        </p:nvSpPr>
        <p:spPr>
          <a:xfrm>
            <a:off x="1653480" y="128808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"/>
          <p:cNvSpPr/>
          <p:nvPr/>
        </p:nvSpPr>
        <p:spPr>
          <a:xfrm>
            <a:off x="6195600" y="1271880"/>
            <a:ext cx="1131120" cy="32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0" name=""/>
          <p:cNvSpPr/>
          <p:nvPr/>
        </p:nvSpPr>
        <p:spPr>
          <a:xfrm>
            <a:off x="6375240" y="127980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"/>
          <p:cNvSpPr/>
          <p:nvPr/>
        </p:nvSpPr>
        <p:spPr>
          <a:xfrm>
            <a:off x="3452400" y="1280880"/>
            <a:ext cx="1131120" cy="32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2" name=""/>
          <p:cNvSpPr/>
          <p:nvPr/>
        </p:nvSpPr>
        <p:spPr>
          <a:xfrm>
            <a:off x="3452400" y="1280880"/>
            <a:ext cx="12034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"/>
          <p:cNvSpPr/>
          <p:nvPr/>
        </p:nvSpPr>
        <p:spPr>
          <a:xfrm>
            <a:off x="8214120" y="1288800"/>
            <a:ext cx="1131120" cy="32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4" name=""/>
          <p:cNvSpPr/>
          <p:nvPr/>
        </p:nvSpPr>
        <p:spPr>
          <a:xfrm>
            <a:off x="8141760" y="1288800"/>
            <a:ext cx="12034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" descr=""/>
          <p:cNvPicPr/>
          <p:nvPr/>
        </p:nvPicPr>
        <p:blipFill>
          <a:blip r:embed="rId1"/>
          <a:stretch/>
        </p:blipFill>
        <p:spPr>
          <a:xfrm>
            <a:off x="360" y="764280"/>
            <a:ext cx="10078560" cy="4140720"/>
          </a:xfrm>
          <a:prstGeom prst="rect">
            <a:avLst/>
          </a:prstGeom>
          <a:ln w="0">
            <a:noFill/>
          </a:ln>
        </p:spPr>
      </p:pic>
      <p:sp>
        <p:nvSpPr>
          <p:cNvPr id="636" name=""/>
          <p:cNvSpPr/>
          <p:nvPr/>
        </p:nvSpPr>
        <p:spPr>
          <a:xfrm>
            <a:off x="1880640" y="1335240"/>
            <a:ext cx="1041480" cy="292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7" name=""/>
          <p:cNvSpPr/>
          <p:nvPr/>
        </p:nvSpPr>
        <p:spPr>
          <a:xfrm>
            <a:off x="1971000" y="128808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"/>
          <p:cNvSpPr/>
          <p:nvPr/>
        </p:nvSpPr>
        <p:spPr>
          <a:xfrm>
            <a:off x="6708240" y="1294560"/>
            <a:ext cx="1041480" cy="292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9" name=""/>
          <p:cNvSpPr/>
          <p:nvPr/>
        </p:nvSpPr>
        <p:spPr>
          <a:xfrm>
            <a:off x="6798600" y="127980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" descr=""/>
          <p:cNvPicPr/>
          <p:nvPr/>
        </p:nvPicPr>
        <p:blipFill>
          <a:blip r:embed="rId1"/>
          <a:stretch/>
        </p:blipFill>
        <p:spPr>
          <a:xfrm>
            <a:off x="360" y="764280"/>
            <a:ext cx="10078560" cy="4140720"/>
          </a:xfrm>
          <a:prstGeom prst="rect">
            <a:avLst/>
          </a:prstGeom>
          <a:ln w="0">
            <a:noFill/>
          </a:ln>
        </p:spPr>
      </p:pic>
      <p:sp>
        <p:nvSpPr>
          <p:cNvPr id="641" name=""/>
          <p:cNvSpPr/>
          <p:nvPr/>
        </p:nvSpPr>
        <p:spPr>
          <a:xfrm>
            <a:off x="1971000" y="1341360"/>
            <a:ext cx="1041480" cy="292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2" name=""/>
          <p:cNvSpPr/>
          <p:nvPr/>
        </p:nvSpPr>
        <p:spPr>
          <a:xfrm>
            <a:off x="1971000" y="128808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"/>
          <p:cNvSpPr/>
          <p:nvPr/>
        </p:nvSpPr>
        <p:spPr>
          <a:xfrm>
            <a:off x="6774120" y="1276200"/>
            <a:ext cx="1041480" cy="292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4" name=""/>
          <p:cNvSpPr/>
          <p:nvPr/>
        </p:nvSpPr>
        <p:spPr>
          <a:xfrm>
            <a:off x="6839280" y="128016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" descr=""/>
          <p:cNvPicPr/>
          <p:nvPr/>
        </p:nvPicPr>
        <p:blipFill>
          <a:blip r:embed="rId1"/>
          <a:stretch/>
        </p:blipFill>
        <p:spPr>
          <a:xfrm>
            <a:off x="360" y="764280"/>
            <a:ext cx="10078560" cy="4140720"/>
          </a:xfrm>
          <a:prstGeom prst="rect">
            <a:avLst/>
          </a:prstGeom>
          <a:ln w="0">
            <a:noFill/>
          </a:ln>
        </p:spPr>
      </p:pic>
      <p:sp>
        <p:nvSpPr>
          <p:cNvPr id="646" name=""/>
          <p:cNvSpPr/>
          <p:nvPr/>
        </p:nvSpPr>
        <p:spPr>
          <a:xfrm>
            <a:off x="1278720" y="1341360"/>
            <a:ext cx="1041480" cy="292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7" name=""/>
          <p:cNvSpPr/>
          <p:nvPr/>
        </p:nvSpPr>
        <p:spPr>
          <a:xfrm>
            <a:off x="1482480" y="128808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"/>
          <p:cNvSpPr/>
          <p:nvPr/>
        </p:nvSpPr>
        <p:spPr>
          <a:xfrm>
            <a:off x="6033240" y="1326960"/>
            <a:ext cx="1041480" cy="258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9" name=""/>
          <p:cNvSpPr/>
          <p:nvPr/>
        </p:nvSpPr>
        <p:spPr>
          <a:xfrm>
            <a:off x="6147360" y="128016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" descr=""/>
          <p:cNvPicPr/>
          <p:nvPr/>
        </p:nvPicPr>
        <p:blipFill>
          <a:blip r:embed="rId1"/>
          <a:stretch/>
        </p:blipFill>
        <p:spPr>
          <a:xfrm>
            <a:off x="360" y="685800"/>
            <a:ext cx="10079640" cy="429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119" name=""/>
          <p:cNvSpPr/>
          <p:nvPr/>
        </p:nvSpPr>
        <p:spPr>
          <a:xfrm>
            <a:off x="1261800" y="399240"/>
            <a:ext cx="2075400" cy="455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0" name=""/>
          <p:cNvSpPr/>
          <p:nvPr/>
        </p:nvSpPr>
        <p:spPr>
          <a:xfrm>
            <a:off x="1449000" y="399240"/>
            <a:ext cx="21733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Transaction#1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"/>
          <p:cNvSpPr/>
          <p:nvPr/>
        </p:nvSpPr>
        <p:spPr>
          <a:xfrm>
            <a:off x="708120" y="818280"/>
            <a:ext cx="984600" cy="32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2" name=""/>
          <p:cNvSpPr/>
          <p:nvPr/>
        </p:nvSpPr>
        <p:spPr>
          <a:xfrm>
            <a:off x="708120" y="797760"/>
            <a:ext cx="936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"/>
          <p:cNvSpPr/>
          <p:nvPr/>
        </p:nvSpPr>
        <p:spPr>
          <a:xfrm>
            <a:off x="2898000" y="843120"/>
            <a:ext cx="1155960" cy="30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4" name=""/>
          <p:cNvSpPr/>
          <p:nvPr/>
        </p:nvSpPr>
        <p:spPr>
          <a:xfrm>
            <a:off x="2954880" y="806040"/>
            <a:ext cx="13104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6634800" y="423360"/>
            <a:ext cx="2221920" cy="398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6" name=""/>
          <p:cNvSpPr/>
          <p:nvPr/>
        </p:nvSpPr>
        <p:spPr>
          <a:xfrm>
            <a:off x="6765120" y="423360"/>
            <a:ext cx="18885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Transaction#2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6072840" y="769680"/>
            <a:ext cx="984600" cy="414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8" name=""/>
          <p:cNvSpPr/>
          <p:nvPr/>
        </p:nvSpPr>
        <p:spPr>
          <a:xfrm>
            <a:off x="6154560" y="822240"/>
            <a:ext cx="10335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8295480" y="822240"/>
            <a:ext cx="1163880" cy="353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0" name=""/>
          <p:cNvSpPr/>
          <p:nvPr/>
        </p:nvSpPr>
        <p:spPr>
          <a:xfrm>
            <a:off x="8295480" y="822240"/>
            <a:ext cx="1114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" descr=""/>
          <p:cNvPicPr/>
          <p:nvPr/>
        </p:nvPicPr>
        <p:blipFill>
          <a:blip r:embed="rId1"/>
          <a:stretch/>
        </p:blipFill>
        <p:spPr>
          <a:xfrm>
            <a:off x="360" y="331200"/>
            <a:ext cx="10078560" cy="500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" descr=""/>
          <p:cNvPicPr/>
          <p:nvPr/>
        </p:nvPicPr>
        <p:blipFill>
          <a:blip r:embed="rId1"/>
          <a:stretch/>
        </p:blipFill>
        <p:spPr>
          <a:xfrm>
            <a:off x="360" y="303480"/>
            <a:ext cx="10078560" cy="506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" descr=""/>
          <p:cNvPicPr/>
          <p:nvPr/>
        </p:nvPicPr>
        <p:blipFill>
          <a:blip r:embed="rId1"/>
          <a:stretch/>
        </p:blipFill>
        <p:spPr>
          <a:xfrm>
            <a:off x="360" y="260280"/>
            <a:ext cx="10078560" cy="514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" descr=""/>
          <p:cNvPicPr/>
          <p:nvPr/>
        </p:nvPicPr>
        <p:blipFill>
          <a:blip r:embed="rId1"/>
          <a:stretch/>
        </p:blipFill>
        <p:spPr>
          <a:xfrm>
            <a:off x="360" y="575280"/>
            <a:ext cx="10078560" cy="451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656" name=""/>
          <p:cNvSpPr/>
          <p:nvPr/>
        </p:nvSpPr>
        <p:spPr>
          <a:xfrm>
            <a:off x="1424520" y="1046520"/>
            <a:ext cx="272700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57" name=""/>
          <p:cNvSpPr/>
          <p:nvPr/>
        </p:nvSpPr>
        <p:spPr>
          <a:xfrm>
            <a:off x="1360440" y="1091160"/>
            <a:ext cx="2913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 + blinded output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659" name=""/>
          <p:cNvSpPr/>
          <p:nvPr/>
        </p:nvSpPr>
        <p:spPr>
          <a:xfrm>
            <a:off x="1424520" y="1046520"/>
            <a:ext cx="272700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0" name=""/>
          <p:cNvSpPr/>
          <p:nvPr/>
        </p:nvSpPr>
        <p:spPr>
          <a:xfrm>
            <a:off x="1360800" y="1091160"/>
            <a:ext cx="2913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 + blinded output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"/>
          <p:cNvSpPr/>
          <p:nvPr/>
        </p:nvSpPr>
        <p:spPr>
          <a:xfrm>
            <a:off x="1538640" y="1591920"/>
            <a:ext cx="272700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2" name=""/>
          <p:cNvSpPr/>
          <p:nvPr/>
        </p:nvSpPr>
        <p:spPr>
          <a:xfrm>
            <a:off x="1296000" y="1636560"/>
            <a:ext cx="2913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blind signature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664" name=""/>
          <p:cNvSpPr/>
          <p:nvPr/>
        </p:nvSpPr>
        <p:spPr>
          <a:xfrm>
            <a:off x="1424520" y="1046520"/>
            <a:ext cx="272700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5" name=""/>
          <p:cNvSpPr/>
          <p:nvPr/>
        </p:nvSpPr>
        <p:spPr>
          <a:xfrm>
            <a:off x="1360800" y="1091160"/>
            <a:ext cx="2913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 + blinded output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"/>
          <p:cNvSpPr/>
          <p:nvPr/>
        </p:nvSpPr>
        <p:spPr>
          <a:xfrm>
            <a:off x="1677240" y="1591920"/>
            <a:ext cx="272700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7" name=""/>
          <p:cNvSpPr/>
          <p:nvPr/>
        </p:nvSpPr>
        <p:spPr>
          <a:xfrm>
            <a:off x="1296360" y="1636560"/>
            <a:ext cx="2913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blind signature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669" name=""/>
          <p:cNvSpPr/>
          <p:nvPr/>
        </p:nvSpPr>
        <p:spPr>
          <a:xfrm>
            <a:off x="1424520" y="1046520"/>
            <a:ext cx="272700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0" name=""/>
          <p:cNvSpPr/>
          <p:nvPr/>
        </p:nvSpPr>
        <p:spPr>
          <a:xfrm>
            <a:off x="1360800" y="1091160"/>
            <a:ext cx="2913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 + blinded output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"/>
          <p:cNvSpPr/>
          <p:nvPr/>
        </p:nvSpPr>
        <p:spPr>
          <a:xfrm>
            <a:off x="5747400" y="2756520"/>
            <a:ext cx="332928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2" name=""/>
          <p:cNvSpPr/>
          <p:nvPr/>
        </p:nvSpPr>
        <p:spPr>
          <a:xfrm>
            <a:off x="1596600" y="1636560"/>
            <a:ext cx="2727000" cy="345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5c00"/>
              </a:solidFill>
              <a:latin typeface="Arial"/>
              <a:ea typeface="DejaVu Sans"/>
            </a:endParaRPr>
          </a:p>
        </p:txBody>
      </p:sp>
      <p:sp>
        <p:nvSpPr>
          <p:cNvPr id="673" name=""/>
          <p:cNvSpPr/>
          <p:nvPr/>
        </p:nvSpPr>
        <p:spPr>
          <a:xfrm>
            <a:off x="1296360" y="1636560"/>
            <a:ext cx="2913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Blind signature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"/>
          <p:cNvSpPr/>
          <p:nvPr/>
        </p:nvSpPr>
        <p:spPr>
          <a:xfrm>
            <a:off x="1296720" y="1636560"/>
            <a:ext cx="2913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blind signature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"/>
          <p:cNvSpPr/>
          <p:nvPr/>
        </p:nvSpPr>
        <p:spPr>
          <a:xfrm>
            <a:off x="5375880" y="2756520"/>
            <a:ext cx="38311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5c00"/>
                </a:solidFill>
                <a:latin typeface="Arial"/>
              </a:rPr>
              <a:t>unblinded output + signature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677" name=""/>
          <p:cNvSpPr/>
          <p:nvPr/>
        </p:nvSpPr>
        <p:spPr>
          <a:xfrm>
            <a:off x="1424520" y="1046520"/>
            <a:ext cx="272700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8" name=""/>
          <p:cNvSpPr/>
          <p:nvPr/>
        </p:nvSpPr>
        <p:spPr>
          <a:xfrm>
            <a:off x="1360800" y="1091160"/>
            <a:ext cx="2913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 + blinded output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"/>
          <p:cNvSpPr/>
          <p:nvPr/>
        </p:nvSpPr>
        <p:spPr>
          <a:xfrm>
            <a:off x="1441440" y="1527120"/>
            <a:ext cx="272700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0" name=""/>
          <p:cNvSpPr/>
          <p:nvPr/>
        </p:nvSpPr>
        <p:spPr>
          <a:xfrm>
            <a:off x="1296360" y="1636560"/>
            <a:ext cx="2913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Blind signature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"/>
          <p:cNvSpPr/>
          <p:nvPr/>
        </p:nvSpPr>
        <p:spPr>
          <a:xfrm>
            <a:off x="5812920" y="2674440"/>
            <a:ext cx="331272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2" name=""/>
          <p:cNvSpPr/>
          <p:nvPr/>
        </p:nvSpPr>
        <p:spPr>
          <a:xfrm>
            <a:off x="5376240" y="2756880"/>
            <a:ext cx="38311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5c00"/>
                </a:solidFill>
                <a:latin typeface="Arial"/>
              </a:rPr>
              <a:t>unblinded output + signature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"/>
          <p:cNvSpPr/>
          <p:nvPr/>
        </p:nvSpPr>
        <p:spPr>
          <a:xfrm>
            <a:off x="1555200" y="3480480"/>
            <a:ext cx="272700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4" name=""/>
          <p:cNvSpPr/>
          <p:nvPr/>
        </p:nvSpPr>
        <p:spPr>
          <a:xfrm>
            <a:off x="1482480" y="1591920"/>
            <a:ext cx="272700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5" name=""/>
          <p:cNvSpPr/>
          <p:nvPr/>
        </p:nvSpPr>
        <p:spPr>
          <a:xfrm>
            <a:off x="1296720" y="1636560"/>
            <a:ext cx="2913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blind signature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6" name=""/>
          <p:cNvSpPr/>
          <p:nvPr/>
        </p:nvSpPr>
        <p:spPr>
          <a:xfrm>
            <a:off x="1449360" y="3871440"/>
            <a:ext cx="272700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7" name=""/>
          <p:cNvSpPr/>
          <p:nvPr/>
        </p:nvSpPr>
        <p:spPr>
          <a:xfrm>
            <a:off x="1386720" y="3940560"/>
            <a:ext cx="2913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unsigned 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689" name=""/>
          <p:cNvSpPr/>
          <p:nvPr/>
        </p:nvSpPr>
        <p:spPr>
          <a:xfrm>
            <a:off x="1424520" y="1046520"/>
            <a:ext cx="272700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0" name=""/>
          <p:cNvSpPr/>
          <p:nvPr/>
        </p:nvSpPr>
        <p:spPr>
          <a:xfrm>
            <a:off x="1360800" y="1091160"/>
            <a:ext cx="2913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 + blinded output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"/>
          <p:cNvSpPr/>
          <p:nvPr/>
        </p:nvSpPr>
        <p:spPr>
          <a:xfrm>
            <a:off x="1677240" y="1591920"/>
            <a:ext cx="272700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2" name=""/>
          <p:cNvSpPr/>
          <p:nvPr/>
        </p:nvSpPr>
        <p:spPr>
          <a:xfrm>
            <a:off x="1296360" y="1636560"/>
            <a:ext cx="2913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blind signature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"/>
          <p:cNvSpPr/>
          <p:nvPr/>
        </p:nvSpPr>
        <p:spPr>
          <a:xfrm>
            <a:off x="5690520" y="2706840"/>
            <a:ext cx="323964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4" name=""/>
          <p:cNvSpPr/>
          <p:nvPr/>
        </p:nvSpPr>
        <p:spPr>
          <a:xfrm>
            <a:off x="5376240" y="2756880"/>
            <a:ext cx="38311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5c00"/>
                </a:solidFill>
                <a:latin typeface="Arial"/>
              </a:rPr>
              <a:t>unblinded output + signature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"/>
          <p:cNvSpPr/>
          <p:nvPr/>
        </p:nvSpPr>
        <p:spPr>
          <a:xfrm>
            <a:off x="1652760" y="3879360"/>
            <a:ext cx="272700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6" name=""/>
          <p:cNvSpPr/>
          <p:nvPr/>
        </p:nvSpPr>
        <p:spPr>
          <a:xfrm>
            <a:off x="1343520" y="3488400"/>
            <a:ext cx="272700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7" name=""/>
          <p:cNvSpPr/>
          <p:nvPr/>
        </p:nvSpPr>
        <p:spPr>
          <a:xfrm>
            <a:off x="1343520" y="3879360"/>
            <a:ext cx="2913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unsigned 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"/>
          <p:cNvSpPr/>
          <p:nvPr/>
        </p:nvSpPr>
        <p:spPr>
          <a:xfrm>
            <a:off x="1546920" y="4425120"/>
            <a:ext cx="272700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9" name=""/>
          <p:cNvSpPr/>
          <p:nvPr/>
        </p:nvSpPr>
        <p:spPr>
          <a:xfrm>
            <a:off x="1297800" y="4469760"/>
            <a:ext cx="2913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transaction signature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132" name=""/>
          <p:cNvSpPr/>
          <p:nvPr/>
        </p:nvSpPr>
        <p:spPr>
          <a:xfrm>
            <a:off x="1229040" y="431640"/>
            <a:ext cx="2132640" cy="299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3" name=""/>
          <p:cNvSpPr/>
          <p:nvPr/>
        </p:nvSpPr>
        <p:spPr>
          <a:xfrm>
            <a:off x="7823160" y="872640"/>
            <a:ext cx="1888560" cy="299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4" name=""/>
          <p:cNvSpPr/>
          <p:nvPr/>
        </p:nvSpPr>
        <p:spPr>
          <a:xfrm>
            <a:off x="6667560" y="439920"/>
            <a:ext cx="2132640" cy="299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5" name=""/>
          <p:cNvSpPr/>
          <p:nvPr/>
        </p:nvSpPr>
        <p:spPr>
          <a:xfrm>
            <a:off x="2441880" y="864000"/>
            <a:ext cx="1831680" cy="299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6" name=""/>
          <p:cNvSpPr/>
          <p:nvPr/>
        </p:nvSpPr>
        <p:spPr>
          <a:xfrm>
            <a:off x="194760" y="848160"/>
            <a:ext cx="1832040" cy="299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7" name=""/>
          <p:cNvSpPr/>
          <p:nvPr/>
        </p:nvSpPr>
        <p:spPr>
          <a:xfrm>
            <a:off x="1457280" y="431640"/>
            <a:ext cx="21978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Transaction#0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6846480" y="439920"/>
            <a:ext cx="21978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Transaction#1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>
            <a:off x="1457280" y="431640"/>
            <a:ext cx="21978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Transaction#0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5657760" y="872640"/>
            <a:ext cx="1620000" cy="299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1" name=""/>
          <p:cNvSpPr/>
          <p:nvPr/>
        </p:nvSpPr>
        <p:spPr>
          <a:xfrm>
            <a:off x="765000" y="830160"/>
            <a:ext cx="9766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6105600" y="786240"/>
            <a:ext cx="9766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3012120" y="830160"/>
            <a:ext cx="9766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"/>
          <p:cNvSpPr/>
          <p:nvPr/>
        </p:nvSpPr>
        <p:spPr>
          <a:xfrm>
            <a:off x="8360640" y="838440"/>
            <a:ext cx="9766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" descr=""/>
          <p:cNvPicPr/>
          <p:nvPr/>
        </p:nvPicPr>
        <p:blipFill>
          <a:blip r:embed="rId1"/>
          <a:stretch/>
        </p:blipFill>
        <p:spPr>
          <a:xfrm>
            <a:off x="360" y="335160"/>
            <a:ext cx="10078560" cy="499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" descr=""/>
          <p:cNvPicPr/>
          <p:nvPr/>
        </p:nvPicPr>
        <p:blipFill>
          <a:blip r:embed="rId1"/>
          <a:stretch/>
        </p:blipFill>
        <p:spPr>
          <a:xfrm>
            <a:off x="360" y="354600"/>
            <a:ext cx="10078560" cy="495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" descr=""/>
          <p:cNvPicPr/>
          <p:nvPr/>
        </p:nvPicPr>
        <p:blipFill>
          <a:blip r:embed="rId1"/>
          <a:stretch/>
        </p:blipFill>
        <p:spPr>
          <a:xfrm>
            <a:off x="360" y="339120"/>
            <a:ext cx="10078560" cy="499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704" name=""/>
          <p:cNvSpPr/>
          <p:nvPr/>
        </p:nvSpPr>
        <p:spPr>
          <a:xfrm>
            <a:off x="2442240" y="810360"/>
            <a:ext cx="210816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5" name=""/>
          <p:cNvSpPr/>
          <p:nvPr/>
        </p:nvSpPr>
        <p:spPr>
          <a:xfrm>
            <a:off x="3126960" y="81036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"/>
          <p:cNvSpPr/>
          <p:nvPr/>
        </p:nvSpPr>
        <p:spPr>
          <a:xfrm>
            <a:off x="5356800" y="834840"/>
            <a:ext cx="210816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7" name=""/>
          <p:cNvSpPr/>
          <p:nvPr/>
        </p:nvSpPr>
        <p:spPr>
          <a:xfrm>
            <a:off x="5992560" y="840240"/>
            <a:ext cx="11548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" descr=""/>
          <p:cNvPicPr/>
          <p:nvPr/>
        </p:nvPicPr>
        <p:blipFill>
          <a:blip r:embed="rId1"/>
          <a:stretch/>
        </p:blipFill>
        <p:spPr>
          <a:xfrm>
            <a:off x="360" y="142200"/>
            <a:ext cx="10078560" cy="5384880"/>
          </a:xfrm>
          <a:prstGeom prst="rect">
            <a:avLst/>
          </a:prstGeom>
          <a:ln w="0">
            <a:noFill/>
          </a:ln>
        </p:spPr>
      </p:pic>
      <p:sp>
        <p:nvSpPr>
          <p:cNvPr id="709" name=""/>
          <p:cNvSpPr/>
          <p:nvPr/>
        </p:nvSpPr>
        <p:spPr>
          <a:xfrm>
            <a:off x="724320" y="623520"/>
            <a:ext cx="210816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0" name=""/>
          <p:cNvSpPr/>
          <p:nvPr/>
        </p:nvSpPr>
        <p:spPr>
          <a:xfrm>
            <a:off x="1229400" y="569880"/>
            <a:ext cx="14893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pre-mix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"/>
          <p:cNvSpPr/>
          <p:nvPr/>
        </p:nvSpPr>
        <p:spPr>
          <a:xfrm>
            <a:off x="7212960" y="501480"/>
            <a:ext cx="210816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2" name=""/>
          <p:cNvSpPr/>
          <p:nvPr/>
        </p:nvSpPr>
        <p:spPr>
          <a:xfrm>
            <a:off x="7587720" y="529200"/>
            <a:ext cx="14893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post-mix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" descr=""/>
          <p:cNvPicPr/>
          <p:nvPr/>
        </p:nvPicPr>
        <p:blipFill>
          <a:blip r:embed="rId1"/>
          <a:stretch/>
        </p:blipFill>
        <p:spPr>
          <a:xfrm>
            <a:off x="360" y="142200"/>
            <a:ext cx="10078560" cy="5384880"/>
          </a:xfrm>
          <a:prstGeom prst="rect">
            <a:avLst/>
          </a:prstGeom>
          <a:ln w="0">
            <a:noFill/>
          </a:ln>
        </p:spPr>
      </p:pic>
      <p:sp>
        <p:nvSpPr>
          <p:cNvPr id="714" name=""/>
          <p:cNvSpPr/>
          <p:nvPr/>
        </p:nvSpPr>
        <p:spPr>
          <a:xfrm>
            <a:off x="919440" y="599400"/>
            <a:ext cx="210816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5" name=""/>
          <p:cNvSpPr/>
          <p:nvPr/>
        </p:nvSpPr>
        <p:spPr>
          <a:xfrm>
            <a:off x="1595880" y="569880"/>
            <a:ext cx="11473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wallet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"/>
          <p:cNvSpPr/>
          <p:nvPr/>
        </p:nvSpPr>
        <p:spPr>
          <a:xfrm>
            <a:off x="5999400" y="1258560"/>
            <a:ext cx="123732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7" name=""/>
          <p:cNvSpPr/>
          <p:nvPr/>
        </p:nvSpPr>
        <p:spPr>
          <a:xfrm>
            <a:off x="6066000" y="125820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"/>
          <p:cNvSpPr/>
          <p:nvPr/>
        </p:nvSpPr>
        <p:spPr>
          <a:xfrm>
            <a:off x="7888320" y="1241640"/>
            <a:ext cx="1237320" cy="39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9" name=""/>
          <p:cNvSpPr/>
          <p:nvPr/>
        </p:nvSpPr>
        <p:spPr>
          <a:xfrm>
            <a:off x="8035920" y="1241640"/>
            <a:ext cx="10897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" descr=""/>
          <p:cNvPicPr/>
          <p:nvPr/>
        </p:nvPicPr>
        <p:blipFill>
          <a:blip r:embed="rId1"/>
          <a:stretch/>
        </p:blipFill>
        <p:spPr>
          <a:xfrm>
            <a:off x="360" y="295560"/>
            <a:ext cx="10078560" cy="507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" descr=""/>
          <p:cNvPicPr/>
          <p:nvPr/>
        </p:nvPicPr>
        <p:blipFill>
          <a:blip r:embed="rId1"/>
          <a:stretch/>
        </p:blipFill>
        <p:spPr>
          <a:xfrm>
            <a:off x="360" y="610560"/>
            <a:ext cx="10078560" cy="444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4168080" y="437400"/>
            <a:ext cx="1717560" cy="324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7" name=""/>
          <p:cNvSpPr/>
          <p:nvPr/>
        </p:nvSpPr>
        <p:spPr>
          <a:xfrm>
            <a:off x="2808360" y="852840"/>
            <a:ext cx="1717560" cy="324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8" name=""/>
          <p:cNvSpPr/>
          <p:nvPr/>
        </p:nvSpPr>
        <p:spPr>
          <a:xfrm>
            <a:off x="5893920" y="836640"/>
            <a:ext cx="1717560" cy="324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9" name=""/>
          <p:cNvSpPr/>
          <p:nvPr/>
        </p:nvSpPr>
        <p:spPr>
          <a:xfrm>
            <a:off x="195120" y="2336040"/>
            <a:ext cx="1717560" cy="1416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0" name=""/>
          <p:cNvSpPr/>
          <p:nvPr/>
        </p:nvSpPr>
        <p:spPr>
          <a:xfrm>
            <a:off x="4184280" y="415440"/>
            <a:ext cx="17013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"/>
          <p:cNvSpPr/>
          <p:nvPr/>
        </p:nvSpPr>
        <p:spPr>
          <a:xfrm>
            <a:off x="3044880" y="830880"/>
            <a:ext cx="17013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"/>
          <p:cNvSpPr/>
          <p:nvPr/>
        </p:nvSpPr>
        <p:spPr>
          <a:xfrm>
            <a:off x="6073920" y="814680"/>
            <a:ext cx="17013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"/>
          <p:cNvSpPr/>
          <p:nvPr/>
        </p:nvSpPr>
        <p:spPr>
          <a:xfrm>
            <a:off x="8189640" y="3201840"/>
            <a:ext cx="1717560" cy="1416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4" name=""/>
          <p:cNvSpPr/>
          <p:nvPr/>
        </p:nvSpPr>
        <p:spPr>
          <a:xfrm>
            <a:off x="276840" y="2418120"/>
            <a:ext cx="159516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Alice’s UTXO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consumed to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satisfy the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payment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8075880" y="3288960"/>
            <a:ext cx="1905120" cy="13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Change UTXO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returning to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Alice’s wallet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725" name=""/>
          <p:cNvSpPr/>
          <p:nvPr/>
        </p:nvSpPr>
        <p:spPr>
          <a:xfrm>
            <a:off x="2856960" y="838800"/>
            <a:ext cx="113976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"/>
          <p:cNvSpPr/>
          <p:nvPr/>
        </p:nvSpPr>
        <p:spPr>
          <a:xfrm>
            <a:off x="3110760" y="78588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7" name=""/>
          <p:cNvSpPr/>
          <p:nvPr/>
        </p:nvSpPr>
        <p:spPr>
          <a:xfrm>
            <a:off x="5959800" y="810360"/>
            <a:ext cx="113976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"/>
          <p:cNvSpPr/>
          <p:nvPr/>
        </p:nvSpPr>
        <p:spPr>
          <a:xfrm>
            <a:off x="5959800" y="810360"/>
            <a:ext cx="1024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" descr=""/>
          <p:cNvPicPr/>
          <p:nvPr/>
        </p:nvPicPr>
        <p:blipFill>
          <a:blip r:embed="rId1"/>
          <a:stretch/>
        </p:blipFill>
        <p:spPr>
          <a:xfrm>
            <a:off x="360" y="39960"/>
            <a:ext cx="10078560" cy="5589360"/>
          </a:xfrm>
          <a:prstGeom prst="rect">
            <a:avLst/>
          </a:prstGeom>
          <a:ln w="0">
            <a:noFill/>
          </a:ln>
        </p:spPr>
      </p:pic>
      <p:sp>
        <p:nvSpPr>
          <p:cNvPr id="730" name=""/>
          <p:cNvSpPr/>
          <p:nvPr/>
        </p:nvSpPr>
        <p:spPr>
          <a:xfrm>
            <a:off x="2946960" y="537480"/>
            <a:ext cx="113976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"/>
          <p:cNvSpPr/>
          <p:nvPr/>
        </p:nvSpPr>
        <p:spPr>
          <a:xfrm>
            <a:off x="5958720" y="513000"/>
            <a:ext cx="113976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"/>
          <p:cNvSpPr/>
          <p:nvPr/>
        </p:nvSpPr>
        <p:spPr>
          <a:xfrm>
            <a:off x="3110760" y="51696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"/>
          <p:cNvSpPr/>
          <p:nvPr/>
        </p:nvSpPr>
        <p:spPr>
          <a:xfrm>
            <a:off x="6033240" y="492840"/>
            <a:ext cx="10652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" descr=""/>
          <p:cNvPicPr/>
          <p:nvPr/>
        </p:nvPicPr>
        <p:blipFill>
          <a:blip r:embed="rId1"/>
          <a:stretch/>
        </p:blipFill>
        <p:spPr>
          <a:xfrm>
            <a:off x="360" y="346680"/>
            <a:ext cx="10078560" cy="497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736" name=""/>
          <p:cNvSpPr/>
          <p:nvPr/>
        </p:nvSpPr>
        <p:spPr>
          <a:xfrm>
            <a:off x="2995200" y="838800"/>
            <a:ext cx="113976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"/>
          <p:cNvSpPr/>
          <p:nvPr/>
        </p:nvSpPr>
        <p:spPr>
          <a:xfrm>
            <a:off x="3110760" y="83376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"/>
          <p:cNvSpPr/>
          <p:nvPr/>
        </p:nvSpPr>
        <p:spPr>
          <a:xfrm>
            <a:off x="5959080" y="786240"/>
            <a:ext cx="113976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"/>
          <p:cNvSpPr/>
          <p:nvPr/>
        </p:nvSpPr>
        <p:spPr>
          <a:xfrm>
            <a:off x="5959800" y="77400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741" name=""/>
          <p:cNvSpPr/>
          <p:nvPr/>
        </p:nvSpPr>
        <p:spPr>
          <a:xfrm>
            <a:off x="2971080" y="806400"/>
            <a:ext cx="113976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"/>
          <p:cNvSpPr/>
          <p:nvPr/>
        </p:nvSpPr>
        <p:spPr>
          <a:xfrm>
            <a:off x="3110760" y="79776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"/>
          <p:cNvSpPr/>
          <p:nvPr/>
        </p:nvSpPr>
        <p:spPr>
          <a:xfrm>
            <a:off x="5959800" y="786240"/>
            <a:ext cx="113976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4" name=""/>
          <p:cNvSpPr/>
          <p:nvPr/>
        </p:nvSpPr>
        <p:spPr>
          <a:xfrm>
            <a:off x="5959800" y="77400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746" name=""/>
          <p:cNvSpPr/>
          <p:nvPr/>
        </p:nvSpPr>
        <p:spPr>
          <a:xfrm>
            <a:off x="2995560" y="830520"/>
            <a:ext cx="113976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"/>
          <p:cNvSpPr/>
          <p:nvPr/>
        </p:nvSpPr>
        <p:spPr>
          <a:xfrm>
            <a:off x="3110760" y="79776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8" name=""/>
          <p:cNvSpPr/>
          <p:nvPr/>
        </p:nvSpPr>
        <p:spPr>
          <a:xfrm>
            <a:off x="5959800" y="786240"/>
            <a:ext cx="113976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"/>
          <p:cNvSpPr/>
          <p:nvPr/>
        </p:nvSpPr>
        <p:spPr>
          <a:xfrm>
            <a:off x="5959800" y="77400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751" name=""/>
          <p:cNvSpPr/>
          <p:nvPr/>
        </p:nvSpPr>
        <p:spPr>
          <a:xfrm>
            <a:off x="2930400" y="798120"/>
            <a:ext cx="113976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"/>
          <p:cNvSpPr/>
          <p:nvPr/>
        </p:nvSpPr>
        <p:spPr>
          <a:xfrm>
            <a:off x="3110760" y="79776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"/>
          <p:cNvSpPr/>
          <p:nvPr/>
        </p:nvSpPr>
        <p:spPr>
          <a:xfrm>
            <a:off x="5959800" y="786240"/>
            <a:ext cx="113976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"/>
          <p:cNvSpPr/>
          <p:nvPr/>
        </p:nvSpPr>
        <p:spPr>
          <a:xfrm>
            <a:off x="5959800" y="77400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757" name=""/>
          <p:cNvSpPr/>
          <p:nvPr/>
        </p:nvSpPr>
        <p:spPr>
          <a:xfrm>
            <a:off x="6024960" y="786240"/>
            <a:ext cx="113976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"/>
          <p:cNvSpPr/>
          <p:nvPr/>
        </p:nvSpPr>
        <p:spPr>
          <a:xfrm>
            <a:off x="5959800" y="77400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"/>
          <p:cNvSpPr/>
          <p:nvPr/>
        </p:nvSpPr>
        <p:spPr>
          <a:xfrm>
            <a:off x="3053160" y="835200"/>
            <a:ext cx="113976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"/>
          <p:cNvSpPr/>
          <p:nvPr/>
        </p:nvSpPr>
        <p:spPr>
          <a:xfrm>
            <a:off x="3110760" y="79776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762" name=""/>
          <p:cNvSpPr/>
          <p:nvPr/>
        </p:nvSpPr>
        <p:spPr>
          <a:xfrm>
            <a:off x="2230920" y="151200"/>
            <a:ext cx="147312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3" name=""/>
          <p:cNvSpPr/>
          <p:nvPr/>
        </p:nvSpPr>
        <p:spPr>
          <a:xfrm>
            <a:off x="2247120" y="932760"/>
            <a:ext cx="147312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"/>
          <p:cNvSpPr txBox="1"/>
          <p:nvPr/>
        </p:nvSpPr>
        <p:spPr>
          <a:xfrm>
            <a:off x="2247120" y="920160"/>
            <a:ext cx="1416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Purpose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5" name=""/>
          <p:cNvSpPr/>
          <p:nvPr/>
        </p:nvSpPr>
        <p:spPr>
          <a:xfrm>
            <a:off x="2304360" y="1758960"/>
            <a:ext cx="177408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6" name=""/>
          <p:cNvSpPr txBox="1"/>
          <p:nvPr/>
        </p:nvSpPr>
        <p:spPr>
          <a:xfrm>
            <a:off x="2304360" y="1758960"/>
            <a:ext cx="17254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Currency type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7" name=""/>
          <p:cNvSpPr txBox="1"/>
          <p:nvPr/>
        </p:nvSpPr>
        <p:spPr>
          <a:xfrm>
            <a:off x="2230920" y="138600"/>
            <a:ext cx="1416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Master Key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" name=""/>
          <p:cNvSpPr/>
          <p:nvPr/>
        </p:nvSpPr>
        <p:spPr>
          <a:xfrm>
            <a:off x="2222640" y="2572560"/>
            <a:ext cx="147312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9" name=""/>
          <p:cNvSpPr txBox="1"/>
          <p:nvPr/>
        </p:nvSpPr>
        <p:spPr>
          <a:xfrm>
            <a:off x="2222640" y="2572560"/>
            <a:ext cx="1416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5c00"/>
                </a:solidFill>
                <a:latin typeface="Arial"/>
              </a:rPr>
              <a:t>Accounts</a:t>
            </a:r>
            <a:endParaRPr b="0" lang="en-US" sz="1800" spc="-1" strike="noStrike">
              <a:solidFill>
                <a:srgbClr val="ff5c00"/>
              </a:solidFill>
              <a:latin typeface="Arial"/>
            </a:endParaRPr>
          </a:p>
        </p:txBody>
      </p:sp>
      <p:sp>
        <p:nvSpPr>
          <p:cNvPr id="770" name=""/>
          <p:cNvSpPr/>
          <p:nvPr/>
        </p:nvSpPr>
        <p:spPr>
          <a:xfrm>
            <a:off x="2174400" y="4596120"/>
            <a:ext cx="147312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"/>
          <p:cNvSpPr txBox="1"/>
          <p:nvPr/>
        </p:nvSpPr>
        <p:spPr>
          <a:xfrm>
            <a:off x="2230920" y="4596120"/>
            <a:ext cx="1416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Adres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2" name=""/>
          <p:cNvSpPr/>
          <p:nvPr/>
        </p:nvSpPr>
        <p:spPr>
          <a:xfrm>
            <a:off x="2149920" y="3431880"/>
            <a:ext cx="147312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"/>
          <p:cNvSpPr txBox="1"/>
          <p:nvPr/>
        </p:nvSpPr>
        <p:spPr>
          <a:xfrm>
            <a:off x="2206440" y="3419280"/>
            <a:ext cx="1416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Chains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157" name=""/>
          <p:cNvSpPr/>
          <p:nvPr/>
        </p:nvSpPr>
        <p:spPr>
          <a:xfrm>
            <a:off x="4159800" y="437400"/>
            <a:ext cx="1839600" cy="331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8" name=""/>
          <p:cNvSpPr/>
          <p:nvPr/>
        </p:nvSpPr>
        <p:spPr>
          <a:xfrm>
            <a:off x="2393280" y="813960"/>
            <a:ext cx="1839600" cy="331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9" name=""/>
          <p:cNvSpPr/>
          <p:nvPr/>
        </p:nvSpPr>
        <p:spPr>
          <a:xfrm>
            <a:off x="5845320" y="846720"/>
            <a:ext cx="1839600" cy="331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0" name=""/>
          <p:cNvSpPr/>
          <p:nvPr/>
        </p:nvSpPr>
        <p:spPr>
          <a:xfrm>
            <a:off x="138600" y="2727360"/>
            <a:ext cx="1839600" cy="163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1" name=""/>
          <p:cNvSpPr/>
          <p:nvPr/>
        </p:nvSpPr>
        <p:spPr>
          <a:xfrm>
            <a:off x="4249440" y="423360"/>
            <a:ext cx="1928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3101400" y="813960"/>
            <a:ext cx="9766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>
            <a:off x="5958720" y="846720"/>
            <a:ext cx="112356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187560" y="2670480"/>
            <a:ext cx="1741680" cy="14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Alice merges 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UTXOs into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 to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satisfy the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payment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8174520" y="3207600"/>
            <a:ext cx="1839600" cy="163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6" name=""/>
          <p:cNvSpPr/>
          <p:nvPr/>
        </p:nvSpPr>
        <p:spPr>
          <a:xfrm>
            <a:off x="8174520" y="3207600"/>
            <a:ext cx="1741680" cy="14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Change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UTXOs returning to Alice’s wallet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8222400" y="163080"/>
            <a:ext cx="1726200" cy="1409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8" name=""/>
          <p:cNvSpPr/>
          <p:nvPr/>
        </p:nvSpPr>
        <p:spPr>
          <a:xfrm>
            <a:off x="8206920" y="315360"/>
            <a:ext cx="1741680" cy="14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UTXO created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 the baker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to pay for the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baguette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" descr=""/>
          <p:cNvPicPr/>
          <p:nvPr/>
        </p:nvPicPr>
        <p:blipFill>
          <a:blip r:embed="rId1"/>
          <a:stretch/>
        </p:blipFill>
        <p:spPr>
          <a:xfrm>
            <a:off x="360" y="39960"/>
            <a:ext cx="10078560" cy="5589360"/>
          </a:xfrm>
          <a:prstGeom prst="rect">
            <a:avLst/>
          </a:prstGeom>
          <a:ln w="0">
            <a:noFill/>
          </a:ln>
        </p:spPr>
      </p:pic>
      <p:sp>
        <p:nvSpPr>
          <p:cNvPr id="775" name=""/>
          <p:cNvSpPr/>
          <p:nvPr/>
        </p:nvSpPr>
        <p:spPr>
          <a:xfrm>
            <a:off x="8501040" y="1710360"/>
            <a:ext cx="1536840" cy="890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"/>
          <p:cNvSpPr/>
          <p:nvPr/>
        </p:nvSpPr>
        <p:spPr>
          <a:xfrm>
            <a:off x="5764320" y="770040"/>
            <a:ext cx="147312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"/>
          <p:cNvSpPr/>
          <p:nvPr/>
        </p:nvSpPr>
        <p:spPr>
          <a:xfrm>
            <a:off x="5959800" y="77400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"/>
          <p:cNvSpPr/>
          <p:nvPr/>
        </p:nvSpPr>
        <p:spPr>
          <a:xfrm>
            <a:off x="2743920" y="834840"/>
            <a:ext cx="147312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"/>
          <p:cNvSpPr/>
          <p:nvPr/>
        </p:nvSpPr>
        <p:spPr>
          <a:xfrm>
            <a:off x="3110760" y="79776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0" name=""/>
          <p:cNvSpPr/>
          <p:nvPr/>
        </p:nvSpPr>
        <p:spPr>
          <a:xfrm>
            <a:off x="244080" y="908280"/>
            <a:ext cx="1685160" cy="687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1" name=""/>
          <p:cNvSpPr txBox="1"/>
          <p:nvPr/>
        </p:nvSpPr>
        <p:spPr>
          <a:xfrm>
            <a:off x="244080" y="993240"/>
            <a:ext cx="17586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Coin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entering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coinjoin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cycles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"/>
          <p:cNvSpPr/>
          <p:nvPr/>
        </p:nvSpPr>
        <p:spPr>
          <a:xfrm>
            <a:off x="8287560" y="4572000"/>
            <a:ext cx="1538640" cy="529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"/>
          <p:cNvSpPr txBox="1"/>
          <p:nvPr/>
        </p:nvSpPr>
        <p:spPr>
          <a:xfrm>
            <a:off x="8205840" y="4616280"/>
            <a:ext cx="1758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Tx0 mining fee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4" name=""/>
          <p:cNvSpPr txBox="1"/>
          <p:nvPr/>
        </p:nvSpPr>
        <p:spPr>
          <a:xfrm>
            <a:off x="8540280" y="3143160"/>
            <a:ext cx="1758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Service fee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5" name=""/>
          <p:cNvSpPr/>
          <p:nvPr/>
        </p:nvSpPr>
        <p:spPr>
          <a:xfrm>
            <a:off x="8955000" y="3904560"/>
            <a:ext cx="1125720" cy="529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"/>
          <p:cNvSpPr txBox="1"/>
          <p:nvPr/>
        </p:nvSpPr>
        <p:spPr>
          <a:xfrm>
            <a:off x="8881920" y="3834360"/>
            <a:ext cx="111528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Doxxic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change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"/>
          <p:cNvSpPr/>
          <p:nvPr/>
        </p:nvSpPr>
        <p:spPr>
          <a:xfrm>
            <a:off x="8588520" y="2959920"/>
            <a:ext cx="1343520" cy="529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"/>
          <p:cNvSpPr txBox="1"/>
          <p:nvPr/>
        </p:nvSpPr>
        <p:spPr>
          <a:xfrm>
            <a:off x="8540640" y="3143160"/>
            <a:ext cx="1758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Service fee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9" name=""/>
          <p:cNvSpPr txBox="1"/>
          <p:nvPr/>
        </p:nvSpPr>
        <p:spPr>
          <a:xfrm>
            <a:off x="8436240" y="1734480"/>
            <a:ext cx="17586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Equalized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UTXOs ready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To be mixed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" descr=""/>
          <p:cNvPicPr/>
          <p:nvPr/>
        </p:nvPicPr>
        <p:blipFill>
          <a:blip r:embed="rId1"/>
          <a:stretch/>
        </p:blipFill>
        <p:spPr>
          <a:xfrm>
            <a:off x="360" y="520200"/>
            <a:ext cx="10078560" cy="4628880"/>
          </a:xfrm>
          <a:prstGeom prst="rect">
            <a:avLst/>
          </a:prstGeom>
          <a:ln w="0">
            <a:noFill/>
          </a:ln>
        </p:spPr>
      </p:pic>
      <p:sp>
        <p:nvSpPr>
          <p:cNvPr id="791" name=""/>
          <p:cNvSpPr/>
          <p:nvPr/>
        </p:nvSpPr>
        <p:spPr>
          <a:xfrm>
            <a:off x="984960" y="1213560"/>
            <a:ext cx="2124720" cy="349920"/>
          </a:xfrm>
          <a:prstGeom prst="rect">
            <a:avLst/>
          </a:prstGeom>
          <a:solidFill>
            <a:srgbClr val="0f12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2" name=""/>
          <p:cNvSpPr txBox="1"/>
          <p:nvPr/>
        </p:nvSpPr>
        <p:spPr>
          <a:xfrm>
            <a:off x="1074240" y="1213560"/>
            <a:ext cx="1978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Inputs &amp;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" descr=""/>
          <p:cNvPicPr/>
          <p:nvPr/>
        </p:nvPicPr>
        <p:blipFill>
          <a:blip r:embed="rId1"/>
          <a:stretch/>
        </p:blipFill>
        <p:spPr>
          <a:xfrm>
            <a:off x="360" y="59400"/>
            <a:ext cx="10078560" cy="5550120"/>
          </a:xfrm>
          <a:prstGeom prst="rect">
            <a:avLst/>
          </a:prstGeom>
          <a:ln w="0">
            <a:noFill/>
          </a:ln>
        </p:spPr>
      </p:pic>
      <p:sp>
        <p:nvSpPr>
          <p:cNvPr id="794" name=""/>
          <p:cNvSpPr/>
          <p:nvPr/>
        </p:nvSpPr>
        <p:spPr>
          <a:xfrm>
            <a:off x="5788440" y="797760"/>
            <a:ext cx="1506240" cy="293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5" name=""/>
          <p:cNvSpPr/>
          <p:nvPr/>
        </p:nvSpPr>
        <p:spPr>
          <a:xfrm>
            <a:off x="5959800" y="77400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6" name=""/>
          <p:cNvSpPr/>
          <p:nvPr/>
        </p:nvSpPr>
        <p:spPr>
          <a:xfrm>
            <a:off x="2694600" y="822240"/>
            <a:ext cx="1506240" cy="293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7" name=""/>
          <p:cNvSpPr/>
          <p:nvPr/>
        </p:nvSpPr>
        <p:spPr>
          <a:xfrm>
            <a:off x="3110760" y="79776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" descr=""/>
          <p:cNvPicPr/>
          <p:nvPr/>
        </p:nvPicPr>
        <p:blipFill>
          <a:blip r:embed="rId1"/>
          <a:stretch/>
        </p:blipFill>
        <p:spPr>
          <a:xfrm>
            <a:off x="360" y="410040"/>
            <a:ext cx="10078560" cy="4849200"/>
          </a:xfrm>
          <a:prstGeom prst="rect">
            <a:avLst/>
          </a:prstGeom>
          <a:ln w="0">
            <a:noFill/>
          </a:ln>
        </p:spPr>
      </p:pic>
      <p:sp>
        <p:nvSpPr>
          <p:cNvPr id="799" name=""/>
          <p:cNvSpPr/>
          <p:nvPr/>
        </p:nvSpPr>
        <p:spPr>
          <a:xfrm>
            <a:off x="7929000" y="1155960"/>
            <a:ext cx="1506240" cy="293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"/>
          <p:cNvSpPr/>
          <p:nvPr/>
        </p:nvSpPr>
        <p:spPr>
          <a:xfrm>
            <a:off x="8109000" y="109980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1" name=""/>
          <p:cNvSpPr/>
          <p:nvPr/>
        </p:nvSpPr>
        <p:spPr>
          <a:xfrm>
            <a:off x="2670120" y="1188720"/>
            <a:ext cx="1506240" cy="293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"/>
          <p:cNvSpPr/>
          <p:nvPr/>
        </p:nvSpPr>
        <p:spPr>
          <a:xfrm>
            <a:off x="2890800" y="113220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"/>
          <p:cNvSpPr/>
          <p:nvPr/>
        </p:nvSpPr>
        <p:spPr>
          <a:xfrm>
            <a:off x="740520" y="1172520"/>
            <a:ext cx="1506240" cy="293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"/>
          <p:cNvSpPr/>
          <p:nvPr/>
        </p:nvSpPr>
        <p:spPr>
          <a:xfrm>
            <a:off x="928800" y="110700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"/>
          <p:cNvSpPr/>
          <p:nvPr/>
        </p:nvSpPr>
        <p:spPr>
          <a:xfrm>
            <a:off x="5844960" y="1148040"/>
            <a:ext cx="1506240" cy="293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"/>
          <p:cNvSpPr/>
          <p:nvPr/>
        </p:nvSpPr>
        <p:spPr>
          <a:xfrm>
            <a:off x="6163560" y="108288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808" name=""/>
          <p:cNvSpPr/>
          <p:nvPr/>
        </p:nvSpPr>
        <p:spPr>
          <a:xfrm>
            <a:off x="7855920" y="1326960"/>
            <a:ext cx="1506240" cy="293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" name=""/>
          <p:cNvSpPr/>
          <p:nvPr/>
        </p:nvSpPr>
        <p:spPr>
          <a:xfrm>
            <a:off x="8027640" y="122184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0" name=""/>
          <p:cNvSpPr/>
          <p:nvPr/>
        </p:nvSpPr>
        <p:spPr>
          <a:xfrm>
            <a:off x="5682240" y="1245600"/>
            <a:ext cx="1506240" cy="293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1" name=""/>
          <p:cNvSpPr/>
          <p:nvPr/>
        </p:nvSpPr>
        <p:spPr>
          <a:xfrm>
            <a:off x="6122880" y="120492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2" name=""/>
          <p:cNvSpPr/>
          <p:nvPr/>
        </p:nvSpPr>
        <p:spPr>
          <a:xfrm>
            <a:off x="1407960" y="382320"/>
            <a:ext cx="1506240" cy="293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3" name=""/>
          <p:cNvSpPr txBox="1"/>
          <p:nvPr/>
        </p:nvSpPr>
        <p:spPr>
          <a:xfrm>
            <a:off x="1579320" y="334080"/>
            <a:ext cx="1123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premix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4" name=""/>
          <p:cNvSpPr/>
          <p:nvPr/>
        </p:nvSpPr>
        <p:spPr>
          <a:xfrm>
            <a:off x="1261440" y="3720240"/>
            <a:ext cx="1506240" cy="293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5" name=""/>
          <p:cNvSpPr txBox="1"/>
          <p:nvPr/>
        </p:nvSpPr>
        <p:spPr>
          <a:xfrm>
            <a:off x="1531080" y="3700800"/>
            <a:ext cx="1123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postmix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" descr=""/>
          <p:cNvPicPr/>
          <p:nvPr/>
        </p:nvPicPr>
        <p:blipFill>
          <a:blip r:embed="rId1"/>
          <a:stretch/>
        </p:blipFill>
        <p:spPr>
          <a:xfrm>
            <a:off x="360" y="1496520"/>
            <a:ext cx="10078560" cy="267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" descr=""/>
          <p:cNvPicPr/>
          <p:nvPr/>
        </p:nvPicPr>
        <p:blipFill>
          <a:blip r:embed="rId1"/>
          <a:stretch/>
        </p:blipFill>
        <p:spPr>
          <a:xfrm>
            <a:off x="360" y="496440"/>
            <a:ext cx="10078560" cy="4676040"/>
          </a:xfrm>
          <a:prstGeom prst="rect">
            <a:avLst/>
          </a:prstGeom>
          <a:ln w="0">
            <a:noFill/>
          </a:ln>
        </p:spPr>
      </p:pic>
      <p:sp>
        <p:nvSpPr>
          <p:cNvPr id="818" name=""/>
          <p:cNvSpPr/>
          <p:nvPr/>
        </p:nvSpPr>
        <p:spPr>
          <a:xfrm>
            <a:off x="333360" y="667440"/>
            <a:ext cx="3069360" cy="659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9" name=""/>
          <p:cNvSpPr txBox="1"/>
          <p:nvPr/>
        </p:nvSpPr>
        <p:spPr>
          <a:xfrm>
            <a:off x="227520" y="895680"/>
            <a:ext cx="31914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analyst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knows this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coin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0" name=""/>
          <p:cNvSpPr/>
          <p:nvPr/>
        </p:nvSpPr>
        <p:spPr>
          <a:xfrm>
            <a:off x="724320" y="2531880"/>
            <a:ext cx="1587960" cy="65124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1" name=""/>
          <p:cNvSpPr txBox="1"/>
          <p:nvPr/>
        </p:nvSpPr>
        <p:spPr>
          <a:xfrm>
            <a:off x="814320" y="2580840"/>
            <a:ext cx="15631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UTXO before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coinjoins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2" name=""/>
          <p:cNvSpPr/>
          <p:nvPr/>
        </p:nvSpPr>
        <p:spPr>
          <a:xfrm>
            <a:off x="4266000" y="2532240"/>
            <a:ext cx="1587960" cy="9522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3" name=""/>
          <p:cNvSpPr txBox="1"/>
          <p:nvPr/>
        </p:nvSpPr>
        <p:spPr>
          <a:xfrm>
            <a:off x="4534560" y="2581200"/>
            <a:ext cx="12456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Coinjoin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cycles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4" name=""/>
          <p:cNvSpPr/>
          <p:nvPr/>
        </p:nvSpPr>
        <p:spPr>
          <a:xfrm>
            <a:off x="7774560" y="2540520"/>
            <a:ext cx="1587960" cy="65124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"/>
          <p:cNvSpPr txBox="1"/>
          <p:nvPr/>
        </p:nvSpPr>
        <p:spPr>
          <a:xfrm>
            <a:off x="7880760" y="2540520"/>
            <a:ext cx="15631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UTXO after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coinjoins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6" name=""/>
          <p:cNvSpPr/>
          <p:nvPr/>
        </p:nvSpPr>
        <p:spPr>
          <a:xfrm>
            <a:off x="6284880" y="4331880"/>
            <a:ext cx="3614400" cy="659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"/>
          <p:cNvSpPr txBox="1"/>
          <p:nvPr/>
        </p:nvSpPr>
        <p:spPr>
          <a:xfrm>
            <a:off x="6284880" y="4331880"/>
            <a:ext cx="36144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analyst wants to find this coin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" descr=""/>
          <p:cNvPicPr/>
          <p:nvPr/>
        </p:nvPicPr>
        <p:blipFill>
          <a:blip r:embed="rId1"/>
          <a:stretch/>
        </p:blipFill>
        <p:spPr>
          <a:xfrm>
            <a:off x="360" y="480600"/>
            <a:ext cx="10078560" cy="4707720"/>
          </a:xfrm>
          <a:prstGeom prst="rect">
            <a:avLst/>
          </a:prstGeom>
          <a:ln w="0">
            <a:noFill/>
          </a:ln>
        </p:spPr>
      </p:pic>
      <p:sp>
        <p:nvSpPr>
          <p:cNvPr id="829" name=""/>
          <p:cNvSpPr/>
          <p:nvPr/>
        </p:nvSpPr>
        <p:spPr>
          <a:xfrm>
            <a:off x="716400" y="2532240"/>
            <a:ext cx="1685880" cy="74052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0" name=""/>
          <p:cNvSpPr txBox="1"/>
          <p:nvPr/>
        </p:nvSpPr>
        <p:spPr>
          <a:xfrm>
            <a:off x="814320" y="2581200"/>
            <a:ext cx="15631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UTXO before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coinjoins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1" name=""/>
          <p:cNvSpPr/>
          <p:nvPr/>
        </p:nvSpPr>
        <p:spPr>
          <a:xfrm>
            <a:off x="4217040" y="2532240"/>
            <a:ext cx="1685880" cy="927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2" name=""/>
          <p:cNvSpPr txBox="1"/>
          <p:nvPr/>
        </p:nvSpPr>
        <p:spPr>
          <a:xfrm>
            <a:off x="4534560" y="2581560"/>
            <a:ext cx="12456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Coinjoin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cycles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3" name=""/>
          <p:cNvSpPr/>
          <p:nvPr/>
        </p:nvSpPr>
        <p:spPr>
          <a:xfrm>
            <a:off x="7701480" y="2540880"/>
            <a:ext cx="1685880" cy="65124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"/>
          <p:cNvSpPr txBox="1"/>
          <p:nvPr/>
        </p:nvSpPr>
        <p:spPr>
          <a:xfrm>
            <a:off x="7880760" y="2540880"/>
            <a:ext cx="15631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UTXO after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coinjoins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5" name=""/>
          <p:cNvSpPr/>
          <p:nvPr/>
        </p:nvSpPr>
        <p:spPr>
          <a:xfrm>
            <a:off x="5918040" y="660600"/>
            <a:ext cx="4021920" cy="740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"/>
          <p:cNvSpPr txBox="1"/>
          <p:nvPr/>
        </p:nvSpPr>
        <p:spPr>
          <a:xfrm>
            <a:off x="6889320" y="985680"/>
            <a:ext cx="31914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analyst knows this coin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"/>
          <p:cNvSpPr/>
          <p:nvPr/>
        </p:nvSpPr>
        <p:spPr>
          <a:xfrm>
            <a:off x="300960" y="4348440"/>
            <a:ext cx="4021920" cy="740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8" name=""/>
          <p:cNvSpPr txBox="1"/>
          <p:nvPr/>
        </p:nvSpPr>
        <p:spPr>
          <a:xfrm>
            <a:off x="464040" y="4348440"/>
            <a:ext cx="36144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anal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yst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wan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ts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find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coin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" descr=""/>
          <p:cNvPicPr/>
          <p:nvPr/>
        </p:nvPicPr>
        <p:blipFill>
          <a:blip r:embed="rId1"/>
          <a:stretch/>
        </p:blipFill>
        <p:spPr>
          <a:xfrm>
            <a:off x="360" y="134280"/>
            <a:ext cx="10078560" cy="5400360"/>
          </a:xfrm>
          <a:prstGeom prst="rect">
            <a:avLst/>
          </a:prstGeom>
          <a:ln w="0">
            <a:noFill/>
          </a:ln>
        </p:spPr>
      </p:pic>
      <p:sp>
        <p:nvSpPr>
          <p:cNvPr id="840" name=""/>
          <p:cNvSpPr/>
          <p:nvPr/>
        </p:nvSpPr>
        <p:spPr>
          <a:xfrm>
            <a:off x="716400" y="2255400"/>
            <a:ext cx="1685880" cy="65124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1" name=""/>
          <p:cNvSpPr txBox="1"/>
          <p:nvPr/>
        </p:nvSpPr>
        <p:spPr>
          <a:xfrm>
            <a:off x="814320" y="2304360"/>
            <a:ext cx="15631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UTXO before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coinjoins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2" name=""/>
          <p:cNvSpPr/>
          <p:nvPr/>
        </p:nvSpPr>
        <p:spPr>
          <a:xfrm>
            <a:off x="3321360" y="2076480"/>
            <a:ext cx="1685880" cy="9846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3" name=""/>
          <p:cNvSpPr txBox="1"/>
          <p:nvPr/>
        </p:nvSpPr>
        <p:spPr>
          <a:xfrm>
            <a:off x="3549600" y="2280600"/>
            <a:ext cx="12456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Coinjoin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cycles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4" name=""/>
          <p:cNvSpPr/>
          <p:nvPr/>
        </p:nvSpPr>
        <p:spPr>
          <a:xfrm>
            <a:off x="259920" y="277920"/>
            <a:ext cx="4021920" cy="740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"/>
          <p:cNvSpPr txBox="1"/>
          <p:nvPr/>
        </p:nvSpPr>
        <p:spPr>
          <a:xfrm>
            <a:off x="156960" y="644400"/>
            <a:ext cx="31914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analyst knows this coin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6" name=""/>
          <p:cNvSpPr/>
          <p:nvPr/>
        </p:nvSpPr>
        <p:spPr>
          <a:xfrm>
            <a:off x="1252800" y="4676400"/>
            <a:ext cx="5764680" cy="740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"/>
          <p:cNvSpPr/>
          <p:nvPr/>
        </p:nvSpPr>
        <p:spPr>
          <a:xfrm>
            <a:off x="6936840" y="976680"/>
            <a:ext cx="1716840" cy="38304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"/>
          <p:cNvSpPr txBox="1"/>
          <p:nvPr/>
        </p:nvSpPr>
        <p:spPr>
          <a:xfrm>
            <a:off x="2111040" y="4676400"/>
            <a:ext cx="497952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analyst is faced with a group of coins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that can all correspond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"/>
          <p:cNvSpPr txBox="1"/>
          <p:nvPr/>
        </p:nvSpPr>
        <p:spPr>
          <a:xfrm>
            <a:off x="6985800" y="929160"/>
            <a:ext cx="1806480" cy="430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Probable UTXO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0" name=""/>
          <p:cNvSpPr/>
          <p:nvPr/>
        </p:nvSpPr>
        <p:spPr>
          <a:xfrm>
            <a:off x="6969240" y="1694520"/>
            <a:ext cx="1716840" cy="38304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"/>
          <p:cNvSpPr txBox="1"/>
          <p:nvPr/>
        </p:nvSpPr>
        <p:spPr>
          <a:xfrm>
            <a:off x="6920640" y="1694520"/>
            <a:ext cx="1806480" cy="430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Probable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UTXO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2" name=""/>
          <p:cNvSpPr/>
          <p:nvPr/>
        </p:nvSpPr>
        <p:spPr>
          <a:xfrm>
            <a:off x="6961320" y="2370240"/>
            <a:ext cx="1716840" cy="38304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"/>
          <p:cNvSpPr txBox="1"/>
          <p:nvPr/>
        </p:nvSpPr>
        <p:spPr>
          <a:xfrm>
            <a:off x="6961320" y="2370240"/>
            <a:ext cx="1806480" cy="430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Proba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ble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UTXO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4" name=""/>
          <p:cNvSpPr/>
          <p:nvPr/>
        </p:nvSpPr>
        <p:spPr>
          <a:xfrm>
            <a:off x="6961320" y="3135600"/>
            <a:ext cx="1716840" cy="38304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"/>
          <p:cNvSpPr txBox="1"/>
          <p:nvPr/>
        </p:nvSpPr>
        <p:spPr>
          <a:xfrm>
            <a:off x="6961320" y="3135600"/>
            <a:ext cx="1806480" cy="430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Probable UTXO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6" name=""/>
          <p:cNvSpPr/>
          <p:nvPr/>
        </p:nvSpPr>
        <p:spPr>
          <a:xfrm>
            <a:off x="7010280" y="3801600"/>
            <a:ext cx="1716840" cy="38304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7" name=""/>
          <p:cNvSpPr txBox="1"/>
          <p:nvPr/>
        </p:nvSpPr>
        <p:spPr>
          <a:xfrm>
            <a:off x="6920640" y="3843360"/>
            <a:ext cx="1806480" cy="430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Probable UTXO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"/>
          <p:cNvSpPr/>
          <p:nvPr/>
        </p:nvSpPr>
        <p:spPr>
          <a:xfrm>
            <a:off x="7994520" y="1098360"/>
            <a:ext cx="69984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59" name="" descr=""/>
          <p:cNvPicPr/>
          <p:nvPr/>
        </p:nvPicPr>
        <p:blipFill>
          <a:blip r:embed="rId1"/>
          <a:stretch/>
        </p:blipFill>
        <p:spPr>
          <a:xfrm>
            <a:off x="360" y="276120"/>
            <a:ext cx="10078560" cy="5117040"/>
          </a:xfrm>
          <a:prstGeom prst="rect">
            <a:avLst/>
          </a:prstGeom>
          <a:ln w="0">
            <a:noFill/>
          </a:ln>
        </p:spPr>
      </p:pic>
      <p:sp>
        <p:nvSpPr>
          <p:cNvPr id="860" name=""/>
          <p:cNvSpPr/>
          <p:nvPr/>
        </p:nvSpPr>
        <p:spPr>
          <a:xfrm>
            <a:off x="2702520" y="4624200"/>
            <a:ext cx="2238840" cy="39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1" name=""/>
          <p:cNvSpPr txBox="1"/>
          <p:nvPr/>
        </p:nvSpPr>
        <p:spPr>
          <a:xfrm>
            <a:off x="3012120" y="4624200"/>
            <a:ext cx="2214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Forwar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Anonse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"/>
          <p:cNvSpPr/>
          <p:nvPr/>
        </p:nvSpPr>
        <p:spPr>
          <a:xfrm>
            <a:off x="748800" y="790920"/>
            <a:ext cx="700920" cy="2278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3" name=""/>
          <p:cNvSpPr/>
          <p:nvPr/>
        </p:nvSpPr>
        <p:spPr>
          <a:xfrm>
            <a:off x="6749640" y="815040"/>
            <a:ext cx="69984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4" name=""/>
          <p:cNvSpPr txBox="1"/>
          <p:nvPr/>
        </p:nvSpPr>
        <p:spPr>
          <a:xfrm>
            <a:off x="6749640" y="815040"/>
            <a:ext cx="87840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Remix UTXO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5" name=""/>
          <p:cNvSpPr/>
          <p:nvPr/>
        </p:nvSpPr>
        <p:spPr>
          <a:xfrm>
            <a:off x="3753000" y="838080"/>
            <a:ext cx="69984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6" name=""/>
          <p:cNvSpPr txBox="1"/>
          <p:nvPr/>
        </p:nvSpPr>
        <p:spPr>
          <a:xfrm>
            <a:off x="3705120" y="791280"/>
            <a:ext cx="87840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Remix UTXO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7" name=""/>
          <p:cNvSpPr txBox="1"/>
          <p:nvPr/>
        </p:nvSpPr>
        <p:spPr>
          <a:xfrm>
            <a:off x="676440" y="790920"/>
            <a:ext cx="87840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Remix UTXO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8" name=""/>
          <p:cNvSpPr/>
          <p:nvPr/>
        </p:nvSpPr>
        <p:spPr>
          <a:xfrm>
            <a:off x="6725520" y="2026080"/>
            <a:ext cx="75600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9" name=""/>
          <p:cNvSpPr txBox="1"/>
          <p:nvPr/>
        </p:nvSpPr>
        <p:spPr>
          <a:xfrm>
            <a:off x="6725520" y="1979280"/>
            <a:ext cx="87840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Remix UTXO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0" name=""/>
          <p:cNvSpPr/>
          <p:nvPr/>
        </p:nvSpPr>
        <p:spPr>
          <a:xfrm>
            <a:off x="6805800" y="1702440"/>
            <a:ext cx="69984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1" name=""/>
          <p:cNvSpPr txBox="1"/>
          <p:nvPr/>
        </p:nvSpPr>
        <p:spPr>
          <a:xfrm>
            <a:off x="6741360" y="1702440"/>
            <a:ext cx="87840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Remix UTXO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2" name=""/>
          <p:cNvSpPr/>
          <p:nvPr/>
        </p:nvSpPr>
        <p:spPr>
          <a:xfrm>
            <a:off x="3761280" y="1733040"/>
            <a:ext cx="69984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3" name=""/>
          <p:cNvSpPr txBox="1"/>
          <p:nvPr/>
        </p:nvSpPr>
        <p:spPr>
          <a:xfrm>
            <a:off x="3680640" y="1686240"/>
            <a:ext cx="87840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Remix UTXO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4" name=""/>
          <p:cNvSpPr/>
          <p:nvPr/>
        </p:nvSpPr>
        <p:spPr>
          <a:xfrm>
            <a:off x="3769200" y="2042640"/>
            <a:ext cx="69984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5" name=""/>
          <p:cNvSpPr txBox="1"/>
          <p:nvPr/>
        </p:nvSpPr>
        <p:spPr>
          <a:xfrm>
            <a:off x="3713040" y="1995840"/>
            <a:ext cx="87840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Remix UTXO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6" name=""/>
          <p:cNvSpPr/>
          <p:nvPr/>
        </p:nvSpPr>
        <p:spPr>
          <a:xfrm>
            <a:off x="732600" y="1686600"/>
            <a:ext cx="708120" cy="2185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7" name=""/>
          <p:cNvSpPr txBox="1"/>
          <p:nvPr/>
        </p:nvSpPr>
        <p:spPr>
          <a:xfrm>
            <a:off x="660240" y="1686600"/>
            <a:ext cx="87840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Remix UTXO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8" name=""/>
          <p:cNvSpPr/>
          <p:nvPr/>
        </p:nvSpPr>
        <p:spPr>
          <a:xfrm>
            <a:off x="700920" y="2003760"/>
            <a:ext cx="822240" cy="1540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9" name=""/>
          <p:cNvSpPr txBox="1"/>
          <p:nvPr/>
        </p:nvSpPr>
        <p:spPr>
          <a:xfrm>
            <a:off x="700920" y="2003760"/>
            <a:ext cx="87840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Remix UTXO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0" name=""/>
          <p:cNvSpPr/>
          <p:nvPr/>
        </p:nvSpPr>
        <p:spPr>
          <a:xfrm>
            <a:off x="6765120" y="1092240"/>
            <a:ext cx="69984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1" name=""/>
          <p:cNvSpPr txBox="1"/>
          <p:nvPr/>
        </p:nvSpPr>
        <p:spPr>
          <a:xfrm>
            <a:off x="6765120" y="1092240"/>
            <a:ext cx="87840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TXO UTXO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2" name=""/>
          <p:cNvSpPr/>
          <p:nvPr/>
        </p:nvSpPr>
        <p:spPr>
          <a:xfrm>
            <a:off x="6822360" y="1424160"/>
            <a:ext cx="69984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3" name=""/>
          <p:cNvSpPr txBox="1"/>
          <p:nvPr/>
        </p:nvSpPr>
        <p:spPr>
          <a:xfrm>
            <a:off x="6749640" y="1377360"/>
            <a:ext cx="87840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TXO UTXO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4" name=""/>
          <p:cNvSpPr/>
          <p:nvPr/>
        </p:nvSpPr>
        <p:spPr>
          <a:xfrm>
            <a:off x="3720600" y="1108800"/>
            <a:ext cx="69984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5" name=""/>
          <p:cNvSpPr txBox="1"/>
          <p:nvPr/>
        </p:nvSpPr>
        <p:spPr>
          <a:xfrm>
            <a:off x="3769920" y="1108800"/>
            <a:ext cx="87840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TXO UTXO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6" name=""/>
          <p:cNvSpPr/>
          <p:nvPr/>
        </p:nvSpPr>
        <p:spPr>
          <a:xfrm>
            <a:off x="3810240" y="1393920"/>
            <a:ext cx="69984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7" name=""/>
          <p:cNvSpPr txBox="1"/>
          <p:nvPr/>
        </p:nvSpPr>
        <p:spPr>
          <a:xfrm>
            <a:off x="3729240" y="1393920"/>
            <a:ext cx="87840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TXO UTXO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8" name=""/>
          <p:cNvSpPr/>
          <p:nvPr/>
        </p:nvSpPr>
        <p:spPr>
          <a:xfrm>
            <a:off x="733320" y="1109160"/>
            <a:ext cx="700920" cy="2278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9" name=""/>
          <p:cNvSpPr txBox="1"/>
          <p:nvPr/>
        </p:nvSpPr>
        <p:spPr>
          <a:xfrm>
            <a:off x="733320" y="1109160"/>
            <a:ext cx="756360" cy="20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TXO </a:t>
            </a:r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UTXO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0" name=""/>
          <p:cNvSpPr txBox="1"/>
          <p:nvPr/>
        </p:nvSpPr>
        <p:spPr>
          <a:xfrm>
            <a:off x="757440" y="1385640"/>
            <a:ext cx="87840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TXO UTXO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1" name=""/>
          <p:cNvSpPr txBox="1"/>
          <p:nvPr/>
        </p:nvSpPr>
        <p:spPr>
          <a:xfrm>
            <a:off x="7994880" y="799200"/>
            <a:ext cx="6343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MIXED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2" name=""/>
          <p:cNvSpPr/>
          <p:nvPr/>
        </p:nvSpPr>
        <p:spPr>
          <a:xfrm>
            <a:off x="5014800" y="1092600"/>
            <a:ext cx="69984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3" name=""/>
          <p:cNvSpPr txBox="1"/>
          <p:nvPr/>
        </p:nvSpPr>
        <p:spPr>
          <a:xfrm>
            <a:off x="5080320" y="1092600"/>
            <a:ext cx="6343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MIXED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4" name=""/>
          <p:cNvSpPr/>
          <p:nvPr/>
        </p:nvSpPr>
        <p:spPr>
          <a:xfrm>
            <a:off x="8076600" y="1402200"/>
            <a:ext cx="69984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5" name=""/>
          <p:cNvSpPr txBox="1"/>
          <p:nvPr/>
        </p:nvSpPr>
        <p:spPr>
          <a:xfrm>
            <a:off x="8076600" y="1402200"/>
            <a:ext cx="6343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MIXED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6" name=""/>
          <p:cNvSpPr/>
          <p:nvPr/>
        </p:nvSpPr>
        <p:spPr>
          <a:xfrm>
            <a:off x="7994160" y="1717560"/>
            <a:ext cx="69984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7" name=""/>
          <p:cNvSpPr txBox="1"/>
          <p:nvPr/>
        </p:nvSpPr>
        <p:spPr>
          <a:xfrm>
            <a:off x="8059680" y="1670760"/>
            <a:ext cx="6343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MIXED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8" name=""/>
          <p:cNvSpPr/>
          <p:nvPr/>
        </p:nvSpPr>
        <p:spPr>
          <a:xfrm>
            <a:off x="8051760" y="2035080"/>
            <a:ext cx="69984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9" name=""/>
          <p:cNvSpPr txBox="1"/>
          <p:nvPr/>
        </p:nvSpPr>
        <p:spPr>
          <a:xfrm>
            <a:off x="8051760" y="1988280"/>
            <a:ext cx="6343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MIXED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0" name=""/>
          <p:cNvSpPr/>
          <p:nvPr/>
        </p:nvSpPr>
        <p:spPr>
          <a:xfrm>
            <a:off x="4998600" y="846360"/>
            <a:ext cx="69984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1" name=""/>
          <p:cNvSpPr txBox="1"/>
          <p:nvPr/>
        </p:nvSpPr>
        <p:spPr>
          <a:xfrm>
            <a:off x="5064120" y="799560"/>
            <a:ext cx="6343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MIXED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2" name=""/>
          <p:cNvSpPr/>
          <p:nvPr/>
        </p:nvSpPr>
        <p:spPr>
          <a:xfrm>
            <a:off x="7994880" y="799560"/>
            <a:ext cx="69984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3" name=""/>
          <p:cNvSpPr txBox="1"/>
          <p:nvPr/>
        </p:nvSpPr>
        <p:spPr>
          <a:xfrm>
            <a:off x="8060400" y="799560"/>
            <a:ext cx="6343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MIXED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4" name=""/>
          <p:cNvSpPr/>
          <p:nvPr/>
        </p:nvSpPr>
        <p:spPr>
          <a:xfrm>
            <a:off x="5039280" y="1440720"/>
            <a:ext cx="69984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5" name=""/>
          <p:cNvSpPr txBox="1"/>
          <p:nvPr/>
        </p:nvSpPr>
        <p:spPr>
          <a:xfrm>
            <a:off x="5104800" y="1393920"/>
            <a:ext cx="6343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MIXED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6" name=""/>
          <p:cNvSpPr/>
          <p:nvPr/>
        </p:nvSpPr>
        <p:spPr>
          <a:xfrm>
            <a:off x="4974120" y="1686960"/>
            <a:ext cx="69984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7" name=""/>
          <p:cNvSpPr txBox="1"/>
          <p:nvPr/>
        </p:nvSpPr>
        <p:spPr>
          <a:xfrm>
            <a:off x="5039640" y="1686960"/>
            <a:ext cx="6343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MIXED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8" name=""/>
          <p:cNvSpPr/>
          <p:nvPr/>
        </p:nvSpPr>
        <p:spPr>
          <a:xfrm>
            <a:off x="4998600" y="2035080"/>
            <a:ext cx="69984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9" name=""/>
          <p:cNvSpPr txBox="1"/>
          <p:nvPr/>
        </p:nvSpPr>
        <p:spPr>
          <a:xfrm>
            <a:off x="5064120" y="1988280"/>
            <a:ext cx="6343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MIXED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0" name=""/>
          <p:cNvSpPr/>
          <p:nvPr/>
        </p:nvSpPr>
        <p:spPr>
          <a:xfrm>
            <a:off x="1880280" y="839520"/>
            <a:ext cx="822240" cy="1540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1" name=""/>
          <p:cNvSpPr txBox="1"/>
          <p:nvPr/>
        </p:nvSpPr>
        <p:spPr>
          <a:xfrm>
            <a:off x="2068200" y="775080"/>
            <a:ext cx="6343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MIXED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2" name=""/>
          <p:cNvSpPr/>
          <p:nvPr/>
        </p:nvSpPr>
        <p:spPr>
          <a:xfrm>
            <a:off x="1962000" y="1117440"/>
            <a:ext cx="699840" cy="1540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3" name=""/>
          <p:cNvSpPr txBox="1"/>
          <p:nvPr/>
        </p:nvSpPr>
        <p:spPr>
          <a:xfrm>
            <a:off x="2027520" y="1117440"/>
            <a:ext cx="6343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MIXED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4" name=""/>
          <p:cNvSpPr/>
          <p:nvPr/>
        </p:nvSpPr>
        <p:spPr>
          <a:xfrm>
            <a:off x="1962000" y="1473480"/>
            <a:ext cx="699840" cy="993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5" name=""/>
          <p:cNvSpPr/>
          <p:nvPr/>
        </p:nvSpPr>
        <p:spPr>
          <a:xfrm>
            <a:off x="1962000" y="1418760"/>
            <a:ext cx="69984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6" name=""/>
          <p:cNvSpPr txBox="1"/>
          <p:nvPr/>
        </p:nvSpPr>
        <p:spPr>
          <a:xfrm>
            <a:off x="2027520" y="1418760"/>
            <a:ext cx="6343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MIXED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7" name=""/>
          <p:cNvSpPr/>
          <p:nvPr/>
        </p:nvSpPr>
        <p:spPr>
          <a:xfrm>
            <a:off x="1962000" y="1742400"/>
            <a:ext cx="69984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8" name=""/>
          <p:cNvSpPr txBox="1"/>
          <p:nvPr/>
        </p:nvSpPr>
        <p:spPr>
          <a:xfrm>
            <a:off x="2027520" y="1695600"/>
            <a:ext cx="6343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MIXED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9" name=""/>
          <p:cNvSpPr/>
          <p:nvPr/>
        </p:nvSpPr>
        <p:spPr>
          <a:xfrm>
            <a:off x="1929600" y="2035800"/>
            <a:ext cx="699840" cy="171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0" name=""/>
          <p:cNvSpPr txBox="1"/>
          <p:nvPr/>
        </p:nvSpPr>
        <p:spPr>
          <a:xfrm>
            <a:off x="1995120" y="1989000"/>
            <a:ext cx="6343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MIXED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1" name=""/>
          <p:cNvSpPr/>
          <p:nvPr/>
        </p:nvSpPr>
        <p:spPr>
          <a:xfrm>
            <a:off x="8060040" y="1115640"/>
            <a:ext cx="553680" cy="1544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2" name=""/>
          <p:cNvSpPr txBox="1"/>
          <p:nvPr/>
        </p:nvSpPr>
        <p:spPr>
          <a:xfrm>
            <a:off x="8060040" y="1098360"/>
            <a:ext cx="6343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MIXED</a:t>
            </a:r>
            <a:endParaRPr b="0" lang="en-US" sz="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360" y="102600"/>
            <a:ext cx="10078560" cy="546372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/>
          <p:nvPr/>
        </p:nvSpPr>
        <p:spPr>
          <a:xfrm>
            <a:off x="8197920" y="3229560"/>
            <a:ext cx="1839600" cy="163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1" name=""/>
          <p:cNvSpPr/>
          <p:nvPr/>
        </p:nvSpPr>
        <p:spPr>
          <a:xfrm>
            <a:off x="8215200" y="3272760"/>
            <a:ext cx="1741680" cy="14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Change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UTXOs returning to Alice’s wallet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8207280" y="154800"/>
            <a:ext cx="1676520" cy="1397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3" name=""/>
          <p:cNvSpPr/>
          <p:nvPr/>
        </p:nvSpPr>
        <p:spPr>
          <a:xfrm>
            <a:off x="178920" y="2358000"/>
            <a:ext cx="1839600" cy="163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4" name=""/>
          <p:cNvSpPr/>
          <p:nvPr/>
        </p:nvSpPr>
        <p:spPr>
          <a:xfrm>
            <a:off x="106560" y="2418120"/>
            <a:ext cx="1879200" cy="14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Alice’s UTXO consumed to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satisfy the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payment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8207280" y="315360"/>
            <a:ext cx="1741680" cy="14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UTXO created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 the baker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to pay for the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baguette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3940200" y="447840"/>
            <a:ext cx="1961640" cy="344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7" name=""/>
          <p:cNvSpPr/>
          <p:nvPr/>
        </p:nvSpPr>
        <p:spPr>
          <a:xfrm>
            <a:off x="5568480" y="876240"/>
            <a:ext cx="1961640" cy="344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8" name=""/>
          <p:cNvSpPr/>
          <p:nvPr/>
        </p:nvSpPr>
        <p:spPr>
          <a:xfrm>
            <a:off x="4046040" y="465120"/>
            <a:ext cx="1961640" cy="344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9" name=""/>
          <p:cNvSpPr/>
          <p:nvPr/>
        </p:nvSpPr>
        <p:spPr>
          <a:xfrm>
            <a:off x="4143600" y="464040"/>
            <a:ext cx="18640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"/>
          <p:cNvSpPr/>
          <p:nvPr/>
        </p:nvSpPr>
        <p:spPr>
          <a:xfrm>
            <a:off x="2564280" y="810360"/>
            <a:ext cx="1961640" cy="344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1" name=""/>
          <p:cNvSpPr/>
          <p:nvPr/>
        </p:nvSpPr>
        <p:spPr>
          <a:xfrm>
            <a:off x="3159000" y="810360"/>
            <a:ext cx="1041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5910480" y="862920"/>
            <a:ext cx="1041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4160160" y="5089320"/>
            <a:ext cx="1961640" cy="344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4" name=""/>
          <p:cNvSpPr/>
          <p:nvPr/>
        </p:nvSpPr>
        <p:spPr>
          <a:xfrm>
            <a:off x="4160160" y="5088240"/>
            <a:ext cx="18640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Transaction fee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" descr=""/>
          <p:cNvPicPr/>
          <p:nvPr/>
        </p:nvPicPr>
        <p:blipFill>
          <a:blip r:embed="rId1"/>
          <a:stretch/>
        </p:blipFill>
        <p:spPr>
          <a:xfrm>
            <a:off x="360" y="535680"/>
            <a:ext cx="10078560" cy="4597560"/>
          </a:xfrm>
          <a:prstGeom prst="rect">
            <a:avLst/>
          </a:prstGeom>
          <a:ln w="0">
            <a:noFill/>
          </a:ln>
        </p:spPr>
      </p:pic>
      <p:sp>
        <p:nvSpPr>
          <p:cNvPr id="924" name=""/>
          <p:cNvSpPr/>
          <p:nvPr/>
        </p:nvSpPr>
        <p:spPr>
          <a:xfrm>
            <a:off x="3427560" y="2336760"/>
            <a:ext cx="1212840" cy="9604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5" name=""/>
          <p:cNvSpPr/>
          <p:nvPr/>
        </p:nvSpPr>
        <p:spPr>
          <a:xfrm>
            <a:off x="594360" y="2540880"/>
            <a:ext cx="1554840" cy="60228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6" name=""/>
          <p:cNvSpPr txBox="1"/>
          <p:nvPr/>
        </p:nvSpPr>
        <p:spPr>
          <a:xfrm>
            <a:off x="708480" y="2540880"/>
            <a:ext cx="15631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UTXO before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coinjoins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7" name=""/>
          <p:cNvSpPr txBox="1"/>
          <p:nvPr/>
        </p:nvSpPr>
        <p:spPr>
          <a:xfrm>
            <a:off x="3427560" y="2460240"/>
            <a:ext cx="12456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Coinjoi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n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cycles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8" name=""/>
          <p:cNvSpPr/>
          <p:nvPr/>
        </p:nvSpPr>
        <p:spPr>
          <a:xfrm>
            <a:off x="6903360" y="855720"/>
            <a:ext cx="1522440" cy="43056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9" name=""/>
          <p:cNvSpPr txBox="1"/>
          <p:nvPr/>
        </p:nvSpPr>
        <p:spPr>
          <a:xfrm>
            <a:off x="6790320" y="855720"/>
            <a:ext cx="1806480" cy="430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Probable UTXO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0" name=""/>
          <p:cNvSpPr/>
          <p:nvPr/>
        </p:nvSpPr>
        <p:spPr>
          <a:xfrm>
            <a:off x="6798600" y="1596600"/>
            <a:ext cx="1676160" cy="29232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1" name=""/>
          <p:cNvSpPr txBox="1"/>
          <p:nvPr/>
        </p:nvSpPr>
        <p:spPr>
          <a:xfrm>
            <a:off x="6798600" y="1596600"/>
            <a:ext cx="1806480" cy="430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Probable UTXO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2" name=""/>
          <p:cNvSpPr/>
          <p:nvPr/>
        </p:nvSpPr>
        <p:spPr>
          <a:xfrm>
            <a:off x="6806520" y="2304720"/>
            <a:ext cx="1676160" cy="29232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3" name=""/>
          <p:cNvSpPr txBox="1"/>
          <p:nvPr/>
        </p:nvSpPr>
        <p:spPr>
          <a:xfrm>
            <a:off x="6806520" y="2304720"/>
            <a:ext cx="1806480" cy="430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Probable UTXO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4" name=""/>
          <p:cNvSpPr/>
          <p:nvPr/>
        </p:nvSpPr>
        <p:spPr>
          <a:xfrm>
            <a:off x="6798600" y="3037680"/>
            <a:ext cx="1676160" cy="29232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5" name=""/>
          <p:cNvSpPr txBox="1"/>
          <p:nvPr/>
        </p:nvSpPr>
        <p:spPr>
          <a:xfrm>
            <a:off x="6798600" y="3037680"/>
            <a:ext cx="1806480" cy="430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Probable UTXO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6" name=""/>
          <p:cNvSpPr/>
          <p:nvPr/>
        </p:nvSpPr>
        <p:spPr>
          <a:xfrm>
            <a:off x="6847560" y="3786480"/>
            <a:ext cx="1676160" cy="29232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7" name=""/>
          <p:cNvSpPr txBox="1"/>
          <p:nvPr/>
        </p:nvSpPr>
        <p:spPr>
          <a:xfrm>
            <a:off x="6798600" y="3737520"/>
            <a:ext cx="1806480" cy="430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Probable UTXO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" descr=""/>
          <p:cNvPicPr/>
          <p:nvPr/>
        </p:nvPicPr>
        <p:blipFill>
          <a:blip r:embed="rId1"/>
          <a:stretch/>
        </p:blipFill>
        <p:spPr>
          <a:xfrm>
            <a:off x="360" y="201240"/>
            <a:ext cx="10078560" cy="5266800"/>
          </a:xfrm>
          <a:prstGeom prst="rect">
            <a:avLst/>
          </a:prstGeom>
          <a:ln w="0">
            <a:noFill/>
          </a:ln>
        </p:spPr>
      </p:pic>
      <p:sp>
        <p:nvSpPr>
          <p:cNvPr id="939" name=""/>
          <p:cNvSpPr/>
          <p:nvPr/>
        </p:nvSpPr>
        <p:spPr>
          <a:xfrm>
            <a:off x="5201640" y="1881000"/>
            <a:ext cx="1595880" cy="10742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0" name=""/>
          <p:cNvSpPr txBox="1"/>
          <p:nvPr/>
        </p:nvSpPr>
        <p:spPr>
          <a:xfrm>
            <a:off x="5413680" y="2151360"/>
            <a:ext cx="12456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Coinj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oin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cycle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1" name=""/>
          <p:cNvSpPr/>
          <p:nvPr/>
        </p:nvSpPr>
        <p:spPr>
          <a:xfrm>
            <a:off x="7725600" y="2067840"/>
            <a:ext cx="1644480" cy="74160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"/>
          <p:cNvSpPr txBox="1"/>
          <p:nvPr/>
        </p:nvSpPr>
        <p:spPr>
          <a:xfrm>
            <a:off x="7880760" y="2117880"/>
            <a:ext cx="15631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UTXO after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coinjoins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3" name=""/>
          <p:cNvSpPr/>
          <p:nvPr/>
        </p:nvSpPr>
        <p:spPr>
          <a:xfrm>
            <a:off x="1441800" y="846720"/>
            <a:ext cx="1708560" cy="26028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4" name=""/>
          <p:cNvSpPr txBox="1"/>
          <p:nvPr/>
        </p:nvSpPr>
        <p:spPr>
          <a:xfrm>
            <a:off x="1401120" y="782280"/>
            <a:ext cx="1912320" cy="37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Probable source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5" name=""/>
          <p:cNvSpPr/>
          <p:nvPr/>
        </p:nvSpPr>
        <p:spPr>
          <a:xfrm>
            <a:off x="1482840" y="1515240"/>
            <a:ext cx="1708560" cy="26028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6" name=""/>
          <p:cNvSpPr txBox="1"/>
          <p:nvPr/>
        </p:nvSpPr>
        <p:spPr>
          <a:xfrm>
            <a:off x="1384920" y="1515240"/>
            <a:ext cx="1912320" cy="37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Probable source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7" name=""/>
          <p:cNvSpPr/>
          <p:nvPr/>
        </p:nvSpPr>
        <p:spPr>
          <a:xfrm>
            <a:off x="1474200" y="2215080"/>
            <a:ext cx="1708560" cy="26028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"/>
          <p:cNvSpPr txBox="1"/>
          <p:nvPr/>
        </p:nvSpPr>
        <p:spPr>
          <a:xfrm>
            <a:off x="1409400" y="2215080"/>
            <a:ext cx="1912320" cy="37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Probable source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9" name=""/>
          <p:cNvSpPr/>
          <p:nvPr/>
        </p:nvSpPr>
        <p:spPr>
          <a:xfrm>
            <a:off x="1466280" y="2939760"/>
            <a:ext cx="1708560" cy="26028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0" name=""/>
          <p:cNvSpPr txBox="1"/>
          <p:nvPr/>
        </p:nvSpPr>
        <p:spPr>
          <a:xfrm>
            <a:off x="1409400" y="2939760"/>
            <a:ext cx="1912320" cy="37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Probable source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1" name=""/>
          <p:cNvSpPr/>
          <p:nvPr/>
        </p:nvSpPr>
        <p:spPr>
          <a:xfrm>
            <a:off x="1474200" y="3704040"/>
            <a:ext cx="1708560" cy="26028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2" name=""/>
          <p:cNvSpPr txBox="1"/>
          <p:nvPr/>
        </p:nvSpPr>
        <p:spPr>
          <a:xfrm>
            <a:off x="1425240" y="3655800"/>
            <a:ext cx="1912320" cy="37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Probable source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3" name=""/>
          <p:cNvSpPr/>
          <p:nvPr/>
        </p:nvSpPr>
        <p:spPr>
          <a:xfrm>
            <a:off x="6496560" y="439560"/>
            <a:ext cx="3329640" cy="546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4" name=""/>
          <p:cNvSpPr txBox="1"/>
          <p:nvPr/>
        </p:nvSpPr>
        <p:spPr>
          <a:xfrm>
            <a:off x="6775920" y="612000"/>
            <a:ext cx="31914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analyst knows this coin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"/>
          <p:cNvSpPr/>
          <p:nvPr/>
        </p:nvSpPr>
        <p:spPr>
          <a:xfrm>
            <a:off x="2849400" y="4607640"/>
            <a:ext cx="7115040" cy="659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6" name=""/>
          <p:cNvSpPr txBox="1"/>
          <p:nvPr/>
        </p:nvSpPr>
        <p:spPr>
          <a:xfrm>
            <a:off x="2941560" y="4658040"/>
            <a:ext cx="748692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analyst is faced with a group of coins that can all be the source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" descr=""/>
          <p:cNvPicPr/>
          <p:nvPr/>
        </p:nvPicPr>
        <p:blipFill>
          <a:blip r:embed="rId1"/>
          <a:stretch/>
        </p:blipFill>
        <p:spPr>
          <a:xfrm>
            <a:off x="360" y="425520"/>
            <a:ext cx="10078560" cy="481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" descr=""/>
          <p:cNvPicPr/>
          <p:nvPr/>
        </p:nvPicPr>
        <p:blipFill>
          <a:blip r:embed="rId1"/>
          <a:stretch/>
        </p:blipFill>
        <p:spPr>
          <a:xfrm>
            <a:off x="360" y="535680"/>
            <a:ext cx="10078560" cy="4597560"/>
          </a:xfrm>
          <a:prstGeom prst="rect">
            <a:avLst/>
          </a:prstGeom>
          <a:ln w="0">
            <a:noFill/>
          </a:ln>
        </p:spPr>
      </p:pic>
      <p:sp>
        <p:nvSpPr>
          <p:cNvPr id="959" name=""/>
          <p:cNvSpPr/>
          <p:nvPr/>
        </p:nvSpPr>
        <p:spPr>
          <a:xfrm>
            <a:off x="5348520" y="2451240"/>
            <a:ext cx="1644480" cy="7416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0" name=""/>
          <p:cNvSpPr txBox="1"/>
          <p:nvPr/>
        </p:nvSpPr>
        <p:spPr>
          <a:xfrm>
            <a:off x="5649840" y="2542680"/>
            <a:ext cx="12456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Coinjoin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cycles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1" name=""/>
          <p:cNvSpPr/>
          <p:nvPr/>
        </p:nvSpPr>
        <p:spPr>
          <a:xfrm>
            <a:off x="7896600" y="2410560"/>
            <a:ext cx="1644480" cy="74160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2" name=""/>
          <p:cNvSpPr txBox="1"/>
          <p:nvPr/>
        </p:nvSpPr>
        <p:spPr>
          <a:xfrm>
            <a:off x="8035200" y="2549880"/>
            <a:ext cx="15631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UTXO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after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coinjoins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3" name=""/>
          <p:cNvSpPr/>
          <p:nvPr/>
        </p:nvSpPr>
        <p:spPr>
          <a:xfrm>
            <a:off x="1645560" y="952560"/>
            <a:ext cx="1708560" cy="26028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"/>
          <p:cNvSpPr txBox="1"/>
          <p:nvPr/>
        </p:nvSpPr>
        <p:spPr>
          <a:xfrm>
            <a:off x="1563840" y="896040"/>
            <a:ext cx="1912320" cy="37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Probable source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5" name=""/>
          <p:cNvSpPr/>
          <p:nvPr/>
        </p:nvSpPr>
        <p:spPr>
          <a:xfrm>
            <a:off x="1612800" y="1636560"/>
            <a:ext cx="1708560" cy="26028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6" name=""/>
          <p:cNvSpPr txBox="1"/>
          <p:nvPr/>
        </p:nvSpPr>
        <p:spPr>
          <a:xfrm>
            <a:off x="1539360" y="1580040"/>
            <a:ext cx="1912320" cy="37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Probable source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7" name=""/>
          <p:cNvSpPr/>
          <p:nvPr/>
        </p:nvSpPr>
        <p:spPr>
          <a:xfrm>
            <a:off x="1645560" y="2360880"/>
            <a:ext cx="1708560" cy="26028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8" name=""/>
          <p:cNvSpPr txBox="1"/>
          <p:nvPr/>
        </p:nvSpPr>
        <p:spPr>
          <a:xfrm>
            <a:off x="1588320" y="2312640"/>
            <a:ext cx="1912320" cy="37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Probable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source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9" name=""/>
          <p:cNvSpPr/>
          <p:nvPr/>
        </p:nvSpPr>
        <p:spPr>
          <a:xfrm>
            <a:off x="1604880" y="3052800"/>
            <a:ext cx="1708560" cy="26028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0" name=""/>
          <p:cNvSpPr txBox="1"/>
          <p:nvPr/>
        </p:nvSpPr>
        <p:spPr>
          <a:xfrm>
            <a:off x="1547640" y="3004560"/>
            <a:ext cx="1912320" cy="37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Probable source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1" name=""/>
          <p:cNvSpPr/>
          <p:nvPr/>
        </p:nvSpPr>
        <p:spPr>
          <a:xfrm>
            <a:off x="1645200" y="3777480"/>
            <a:ext cx="1708560" cy="26028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"/>
          <p:cNvSpPr txBox="1"/>
          <p:nvPr/>
        </p:nvSpPr>
        <p:spPr>
          <a:xfrm>
            <a:off x="1580040" y="3713040"/>
            <a:ext cx="1912320" cy="37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Probable source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974" name=""/>
          <p:cNvSpPr/>
          <p:nvPr/>
        </p:nvSpPr>
        <p:spPr>
          <a:xfrm>
            <a:off x="7717320" y="79020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5" name=""/>
          <p:cNvSpPr/>
          <p:nvPr/>
        </p:nvSpPr>
        <p:spPr>
          <a:xfrm>
            <a:off x="7652880" y="79020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6" name=""/>
          <p:cNvSpPr/>
          <p:nvPr/>
        </p:nvSpPr>
        <p:spPr>
          <a:xfrm>
            <a:off x="1400040" y="765360"/>
            <a:ext cx="90360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7" name=""/>
          <p:cNvSpPr/>
          <p:nvPr/>
        </p:nvSpPr>
        <p:spPr>
          <a:xfrm>
            <a:off x="1344240" y="76536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979" name=""/>
          <p:cNvSpPr/>
          <p:nvPr/>
        </p:nvSpPr>
        <p:spPr>
          <a:xfrm>
            <a:off x="7717320" y="79020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0" name=""/>
          <p:cNvSpPr/>
          <p:nvPr/>
        </p:nvSpPr>
        <p:spPr>
          <a:xfrm>
            <a:off x="7710120" y="79020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1" name=""/>
          <p:cNvSpPr/>
          <p:nvPr/>
        </p:nvSpPr>
        <p:spPr>
          <a:xfrm>
            <a:off x="1114920" y="79020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2" name=""/>
          <p:cNvSpPr/>
          <p:nvPr/>
        </p:nvSpPr>
        <p:spPr>
          <a:xfrm>
            <a:off x="1287000" y="79776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984" name=""/>
          <p:cNvSpPr/>
          <p:nvPr/>
        </p:nvSpPr>
        <p:spPr>
          <a:xfrm>
            <a:off x="7717320" y="79020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5" name=""/>
          <p:cNvSpPr/>
          <p:nvPr/>
        </p:nvSpPr>
        <p:spPr>
          <a:xfrm>
            <a:off x="7644960" y="78192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6" name=""/>
          <p:cNvSpPr/>
          <p:nvPr/>
        </p:nvSpPr>
        <p:spPr>
          <a:xfrm>
            <a:off x="1220760" y="72504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7" name=""/>
          <p:cNvSpPr/>
          <p:nvPr/>
        </p:nvSpPr>
        <p:spPr>
          <a:xfrm>
            <a:off x="1287000" y="79776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" descr=""/>
          <p:cNvPicPr/>
          <p:nvPr/>
        </p:nvPicPr>
        <p:blipFill>
          <a:blip r:embed="rId1"/>
          <a:stretch/>
        </p:blipFill>
        <p:spPr>
          <a:xfrm>
            <a:off x="360" y="268200"/>
            <a:ext cx="10078560" cy="5132880"/>
          </a:xfrm>
          <a:prstGeom prst="rect">
            <a:avLst/>
          </a:prstGeom>
          <a:ln w="0">
            <a:noFill/>
          </a:ln>
        </p:spPr>
      </p:pic>
      <p:sp>
        <p:nvSpPr>
          <p:cNvPr id="989" name=""/>
          <p:cNvSpPr/>
          <p:nvPr/>
        </p:nvSpPr>
        <p:spPr>
          <a:xfrm>
            <a:off x="1041840" y="1115640"/>
            <a:ext cx="871200" cy="235800"/>
          </a:xfrm>
          <a:prstGeom prst="rect">
            <a:avLst/>
          </a:prstGeom>
          <a:solidFill>
            <a:srgbClr val="1215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0" name=""/>
          <p:cNvSpPr/>
          <p:nvPr/>
        </p:nvSpPr>
        <p:spPr>
          <a:xfrm>
            <a:off x="1058400" y="3647520"/>
            <a:ext cx="2035080" cy="235800"/>
          </a:xfrm>
          <a:prstGeom prst="rect">
            <a:avLst/>
          </a:prstGeom>
          <a:solidFill>
            <a:srgbClr val="1215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1" name=""/>
          <p:cNvSpPr txBox="1"/>
          <p:nvPr/>
        </p:nvSpPr>
        <p:spPr>
          <a:xfrm>
            <a:off x="1123920" y="993600"/>
            <a:ext cx="895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Flow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2" name=""/>
          <p:cNvSpPr txBox="1"/>
          <p:nvPr/>
        </p:nvSpPr>
        <p:spPr>
          <a:xfrm>
            <a:off x="1180080" y="3581640"/>
            <a:ext cx="1978560" cy="35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Inputs &amp;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" descr=""/>
          <p:cNvPicPr/>
          <p:nvPr/>
        </p:nvPicPr>
        <p:blipFill>
          <a:blip r:embed="rId1"/>
          <a:stretch/>
        </p:blipFill>
        <p:spPr>
          <a:xfrm>
            <a:off x="360" y="240480"/>
            <a:ext cx="10078560" cy="518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186" name=""/>
          <p:cNvSpPr/>
          <p:nvPr/>
        </p:nvSpPr>
        <p:spPr>
          <a:xfrm>
            <a:off x="6064920" y="1833480"/>
            <a:ext cx="3109680" cy="3074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7" name=""/>
          <p:cNvSpPr/>
          <p:nvPr/>
        </p:nvSpPr>
        <p:spPr>
          <a:xfrm>
            <a:off x="1261800" y="431640"/>
            <a:ext cx="3109680" cy="30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8" name=""/>
          <p:cNvSpPr/>
          <p:nvPr/>
        </p:nvSpPr>
        <p:spPr>
          <a:xfrm>
            <a:off x="1490760" y="431640"/>
            <a:ext cx="2644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Coinbase 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651600" y="832320"/>
            <a:ext cx="1733400" cy="307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0" name=""/>
          <p:cNvSpPr/>
          <p:nvPr/>
        </p:nvSpPr>
        <p:spPr>
          <a:xfrm>
            <a:off x="3174840" y="835200"/>
            <a:ext cx="1440360" cy="307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1" name=""/>
          <p:cNvSpPr/>
          <p:nvPr/>
        </p:nvSpPr>
        <p:spPr>
          <a:xfrm>
            <a:off x="1181160" y="852120"/>
            <a:ext cx="878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3338640" y="777960"/>
            <a:ext cx="121176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6667560" y="1836720"/>
            <a:ext cx="20023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</a:rPr>
              <a:t>Block reward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6375240" y="2499480"/>
            <a:ext cx="2311560" cy="38232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5" name=""/>
          <p:cNvSpPr/>
          <p:nvPr/>
        </p:nvSpPr>
        <p:spPr>
          <a:xfrm>
            <a:off x="6684480" y="2545200"/>
            <a:ext cx="20023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</a:rPr>
              <a:t>Block subsidy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"/>
          <p:cNvSpPr/>
          <p:nvPr/>
        </p:nvSpPr>
        <p:spPr>
          <a:xfrm>
            <a:off x="6382440" y="3297240"/>
            <a:ext cx="2311560" cy="38232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7" name=""/>
          <p:cNvSpPr/>
          <p:nvPr/>
        </p:nvSpPr>
        <p:spPr>
          <a:xfrm>
            <a:off x="6424200" y="3351600"/>
            <a:ext cx="222120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</a:rPr>
              <a:t>Transaction fees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" descr=""/>
          <p:cNvPicPr/>
          <p:nvPr/>
        </p:nvPicPr>
        <p:blipFill>
          <a:blip r:embed="rId1"/>
          <a:stretch/>
        </p:blipFill>
        <p:spPr>
          <a:xfrm>
            <a:off x="360" y="1036080"/>
            <a:ext cx="10078560" cy="3597120"/>
          </a:xfrm>
          <a:prstGeom prst="rect">
            <a:avLst/>
          </a:prstGeom>
          <a:ln w="0">
            <a:noFill/>
          </a:ln>
        </p:spPr>
      </p:pic>
      <p:sp>
        <p:nvSpPr>
          <p:cNvPr id="996" name=""/>
          <p:cNvSpPr/>
          <p:nvPr/>
        </p:nvSpPr>
        <p:spPr>
          <a:xfrm>
            <a:off x="5828400" y="195444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7" name=""/>
          <p:cNvSpPr/>
          <p:nvPr/>
        </p:nvSpPr>
        <p:spPr>
          <a:xfrm>
            <a:off x="5951520" y="195444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8" name=""/>
          <p:cNvSpPr/>
          <p:nvPr/>
        </p:nvSpPr>
        <p:spPr>
          <a:xfrm>
            <a:off x="3003480" y="188928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9" name=""/>
          <p:cNvSpPr/>
          <p:nvPr/>
        </p:nvSpPr>
        <p:spPr>
          <a:xfrm>
            <a:off x="3110400" y="193752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" descr=""/>
          <p:cNvPicPr/>
          <p:nvPr/>
        </p:nvPicPr>
        <p:blipFill>
          <a:blip r:embed="rId1"/>
          <a:stretch/>
        </p:blipFill>
        <p:spPr>
          <a:xfrm>
            <a:off x="360" y="1063440"/>
            <a:ext cx="10078560" cy="3542040"/>
          </a:xfrm>
          <a:prstGeom prst="rect">
            <a:avLst/>
          </a:prstGeom>
          <a:ln w="0">
            <a:noFill/>
          </a:ln>
        </p:spPr>
      </p:pic>
      <p:sp>
        <p:nvSpPr>
          <p:cNvPr id="1001" name=""/>
          <p:cNvSpPr/>
          <p:nvPr/>
        </p:nvSpPr>
        <p:spPr>
          <a:xfrm>
            <a:off x="5861160" y="197856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2" name=""/>
          <p:cNvSpPr/>
          <p:nvPr/>
        </p:nvSpPr>
        <p:spPr>
          <a:xfrm>
            <a:off x="5935320" y="197856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3" name=""/>
          <p:cNvSpPr/>
          <p:nvPr/>
        </p:nvSpPr>
        <p:spPr>
          <a:xfrm>
            <a:off x="2881800" y="188928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4" name=""/>
          <p:cNvSpPr/>
          <p:nvPr/>
        </p:nvSpPr>
        <p:spPr>
          <a:xfrm>
            <a:off x="3167280" y="198648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" descr=""/>
          <p:cNvPicPr/>
          <p:nvPr/>
        </p:nvPicPr>
        <p:blipFill>
          <a:blip r:embed="rId1"/>
          <a:stretch/>
        </p:blipFill>
        <p:spPr>
          <a:xfrm>
            <a:off x="360" y="665640"/>
            <a:ext cx="10078560" cy="4337640"/>
          </a:xfrm>
          <a:prstGeom prst="rect">
            <a:avLst/>
          </a:prstGeom>
          <a:ln w="0">
            <a:noFill/>
          </a:ln>
        </p:spPr>
      </p:pic>
      <p:sp>
        <p:nvSpPr>
          <p:cNvPr id="1006" name=""/>
          <p:cNvSpPr/>
          <p:nvPr/>
        </p:nvSpPr>
        <p:spPr>
          <a:xfrm>
            <a:off x="5861160" y="150696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7" name=""/>
          <p:cNvSpPr/>
          <p:nvPr/>
        </p:nvSpPr>
        <p:spPr>
          <a:xfrm>
            <a:off x="5894640" y="157968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8" name=""/>
          <p:cNvSpPr/>
          <p:nvPr/>
        </p:nvSpPr>
        <p:spPr>
          <a:xfrm>
            <a:off x="3052440" y="1563480"/>
            <a:ext cx="98532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9" name=""/>
          <p:cNvSpPr/>
          <p:nvPr/>
        </p:nvSpPr>
        <p:spPr>
          <a:xfrm>
            <a:off x="3102480" y="159588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0" name=""/>
          <p:cNvSpPr/>
          <p:nvPr/>
        </p:nvSpPr>
        <p:spPr>
          <a:xfrm>
            <a:off x="4794840" y="4290120"/>
            <a:ext cx="1245600" cy="41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1" name=""/>
          <p:cNvSpPr/>
          <p:nvPr/>
        </p:nvSpPr>
        <p:spPr>
          <a:xfrm>
            <a:off x="3102480" y="159588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2" name=""/>
          <p:cNvSpPr txBox="1"/>
          <p:nvPr/>
        </p:nvSpPr>
        <p:spPr>
          <a:xfrm>
            <a:off x="4917240" y="4371480"/>
            <a:ext cx="10094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ff5c00"/>
                </a:solidFill>
                <a:latin typeface="Arial"/>
              </a:rPr>
              <a:t>False</a:t>
            </a:r>
            <a:r>
              <a:rPr b="0" lang="en-US" sz="1800" spc="-1" strike="noStrike">
                <a:solidFill>
                  <a:srgbClr val="ff5c00"/>
                </a:solidFill>
                <a:latin typeface="Arial"/>
              </a:rPr>
              <a:t>!</a:t>
            </a:r>
            <a:endParaRPr b="0" lang="en-US" sz="1800" spc="-1" strike="noStrike">
              <a:solidFill>
                <a:srgbClr val="ff5c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" descr=""/>
          <p:cNvPicPr/>
          <p:nvPr/>
        </p:nvPicPr>
        <p:blipFill>
          <a:blip r:embed="rId1"/>
          <a:stretch/>
        </p:blipFill>
        <p:spPr>
          <a:xfrm>
            <a:off x="360" y="1036080"/>
            <a:ext cx="10078560" cy="3597120"/>
          </a:xfrm>
          <a:prstGeom prst="rect">
            <a:avLst/>
          </a:prstGeom>
          <a:ln w="0">
            <a:noFill/>
          </a:ln>
        </p:spPr>
      </p:pic>
      <p:sp>
        <p:nvSpPr>
          <p:cNvPr id="1014" name=""/>
          <p:cNvSpPr/>
          <p:nvPr/>
        </p:nvSpPr>
        <p:spPr>
          <a:xfrm>
            <a:off x="5861160" y="197856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5" name=""/>
          <p:cNvSpPr/>
          <p:nvPr/>
        </p:nvSpPr>
        <p:spPr>
          <a:xfrm>
            <a:off x="5935320" y="197856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6" name=""/>
          <p:cNvSpPr/>
          <p:nvPr/>
        </p:nvSpPr>
        <p:spPr>
          <a:xfrm>
            <a:off x="2856960" y="183204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7" name=""/>
          <p:cNvSpPr/>
          <p:nvPr/>
        </p:nvSpPr>
        <p:spPr>
          <a:xfrm>
            <a:off x="3151440" y="196236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" descr=""/>
          <p:cNvPicPr/>
          <p:nvPr/>
        </p:nvPicPr>
        <p:blipFill>
          <a:blip r:embed="rId1"/>
          <a:stretch/>
        </p:blipFill>
        <p:spPr>
          <a:xfrm>
            <a:off x="360" y="665640"/>
            <a:ext cx="10078560" cy="4337640"/>
          </a:xfrm>
          <a:prstGeom prst="rect">
            <a:avLst/>
          </a:prstGeom>
          <a:ln w="0">
            <a:noFill/>
          </a:ln>
        </p:spPr>
      </p:pic>
      <p:sp>
        <p:nvSpPr>
          <p:cNvPr id="1019" name=""/>
          <p:cNvSpPr/>
          <p:nvPr/>
        </p:nvSpPr>
        <p:spPr>
          <a:xfrm>
            <a:off x="5861160" y="160416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0" name=""/>
          <p:cNvSpPr/>
          <p:nvPr/>
        </p:nvSpPr>
        <p:spPr>
          <a:xfrm>
            <a:off x="5959800" y="157968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1" name=""/>
          <p:cNvSpPr/>
          <p:nvPr/>
        </p:nvSpPr>
        <p:spPr>
          <a:xfrm>
            <a:off x="2954880" y="154728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2" name=""/>
          <p:cNvSpPr/>
          <p:nvPr/>
        </p:nvSpPr>
        <p:spPr>
          <a:xfrm>
            <a:off x="3102480" y="159588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3" name=""/>
          <p:cNvSpPr/>
          <p:nvPr/>
        </p:nvSpPr>
        <p:spPr>
          <a:xfrm>
            <a:off x="4794840" y="4290120"/>
            <a:ext cx="1245600" cy="41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4" name=""/>
          <p:cNvSpPr txBox="1"/>
          <p:nvPr/>
        </p:nvSpPr>
        <p:spPr>
          <a:xfrm>
            <a:off x="4697280" y="4290120"/>
            <a:ext cx="10094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ff5c00"/>
                </a:solidFill>
                <a:latin typeface="Arial"/>
              </a:rPr>
              <a:t>False</a:t>
            </a:r>
            <a:r>
              <a:rPr b="0" lang="en-US" sz="1800" spc="-1" strike="noStrike">
                <a:solidFill>
                  <a:srgbClr val="ff5c00"/>
                </a:solidFill>
                <a:latin typeface="Arial"/>
              </a:rPr>
              <a:t>!</a:t>
            </a:r>
            <a:endParaRPr b="0" lang="en-US" sz="1800" spc="-1" strike="noStrike">
              <a:solidFill>
                <a:srgbClr val="ff5c00"/>
              </a:solidFill>
              <a:latin typeface="Arial"/>
            </a:endParaRPr>
          </a:p>
        </p:txBody>
      </p:sp>
      <p:sp>
        <p:nvSpPr>
          <p:cNvPr id="1025" name=""/>
          <p:cNvSpPr/>
          <p:nvPr/>
        </p:nvSpPr>
        <p:spPr>
          <a:xfrm>
            <a:off x="8026920" y="3753000"/>
            <a:ext cx="1994400" cy="431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6" name=""/>
          <p:cNvSpPr txBox="1"/>
          <p:nvPr/>
        </p:nvSpPr>
        <p:spPr>
          <a:xfrm>
            <a:off x="8100360" y="3809520"/>
            <a:ext cx="19803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Payment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amount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" descr=""/>
          <p:cNvPicPr/>
          <p:nvPr/>
        </p:nvPicPr>
        <p:blipFill>
          <a:blip r:embed="rId1"/>
          <a:stretch/>
        </p:blipFill>
        <p:spPr>
          <a:xfrm>
            <a:off x="360" y="618480"/>
            <a:ext cx="10078560" cy="4431960"/>
          </a:xfrm>
          <a:prstGeom prst="rect">
            <a:avLst/>
          </a:prstGeom>
          <a:ln w="0">
            <a:noFill/>
          </a:ln>
        </p:spPr>
      </p:pic>
      <p:sp>
        <p:nvSpPr>
          <p:cNvPr id="1028" name=""/>
          <p:cNvSpPr/>
          <p:nvPr/>
        </p:nvSpPr>
        <p:spPr>
          <a:xfrm>
            <a:off x="5861160" y="150696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9" name=""/>
          <p:cNvSpPr/>
          <p:nvPr/>
        </p:nvSpPr>
        <p:spPr>
          <a:xfrm>
            <a:off x="5902920" y="156348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0" name=""/>
          <p:cNvSpPr/>
          <p:nvPr/>
        </p:nvSpPr>
        <p:spPr>
          <a:xfrm>
            <a:off x="2905920" y="157968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1" name=""/>
          <p:cNvSpPr/>
          <p:nvPr/>
        </p:nvSpPr>
        <p:spPr>
          <a:xfrm>
            <a:off x="3102480" y="159588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2" name=""/>
          <p:cNvSpPr/>
          <p:nvPr/>
        </p:nvSpPr>
        <p:spPr>
          <a:xfrm>
            <a:off x="2710800" y="4448160"/>
            <a:ext cx="4420440" cy="431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3" name=""/>
          <p:cNvSpPr txBox="1"/>
          <p:nvPr/>
        </p:nvSpPr>
        <p:spPr>
          <a:xfrm>
            <a:off x="3109680" y="4448160"/>
            <a:ext cx="391608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Actual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payment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of 4.000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sats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" descr=""/>
          <p:cNvPicPr/>
          <p:nvPr/>
        </p:nvPicPr>
        <p:blipFill>
          <a:blip r:embed="rId1"/>
          <a:stretch/>
        </p:blipFill>
        <p:spPr>
          <a:xfrm>
            <a:off x="360" y="2260440"/>
            <a:ext cx="10078560" cy="114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" descr=""/>
          <p:cNvPicPr/>
          <p:nvPr/>
        </p:nvPicPr>
        <p:blipFill>
          <a:blip r:embed="rId1"/>
          <a:stretch/>
        </p:blipFill>
        <p:spPr>
          <a:xfrm>
            <a:off x="360" y="1551960"/>
            <a:ext cx="10078560" cy="256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" descr=""/>
          <p:cNvPicPr/>
          <p:nvPr/>
        </p:nvPicPr>
        <p:blipFill>
          <a:blip r:embed="rId1"/>
          <a:stretch/>
        </p:blipFill>
        <p:spPr>
          <a:xfrm>
            <a:off x="360" y="339120"/>
            <a:ext cx="10078560" cy="4991040"/>
          </a:xfrm>
          <a:prstGeom prst="rect">
            <a:avLst/>
          </a:prstGeom>
          <a:ln w="0">
            <a:noFill/>
          </a:ln>
        </p:spPr>
      </p:pic>
      <p:sp>
        <p:nvSpPr>
          <p:cNvPr id="1037" name=""/>
          <p:cNvSpPr/>
          <p:nvPr/>
        </p:nvSpPr>
        <p:spPr>
          <a:xfrm>
            <a:off x="5910120" y="120528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8" name=""/>
          <p:cNvSpPr/>
          <p:nvPr/>
        </p:nvSpPr>
        <p:spPr>
          <a:xfrm>
            <a:off x="5902920" y="127872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9" name=""/>
          <p:cNvSpPr/>
          <p:nvPr/>
        </p:nvSpPr>
        <p:spPr>
          <a:xfrm>
            <a:off x="2971080" y="122976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0" name=""/>
          <p:cNvSpPr/>
          <p:nvPr/>
        </p:nvSpPr>
        <p:spPr>
          <a:xfrm>
            <a:off x="3102480" y="122940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" descr=""/>
          <p:cNvPicPr/>
          <p:nvPr/>
        </p:nvPicPr>
        <p:blipFill>
          <a:blip r:embed="rId1"/>
          <a:stretch/>
        </p:blipFill>
        <p:spPr>
          <a:xfrm>
            <a:off x="360" y="339120"/>
            <a:ext cx="10078560" cy="4991040"/>
          </a:xfrm>
          <a:prstGeom prst="rect">
            <a:avLst/>
          </a:prstGeom>
          <a:ln w="0">
            <a:noFill/>
          </a:ln>
        </p:spPr>
      </p:pic>
      <p:sp>
        <p:nvSpPr>
          <p:cNvPr id="1042" name=""/>
          <p:cNvSpPr/>
          <p:nvPr/>
        </p:nvSpPr>
        <p:spPr>
          <a:xfrm>
            <a:off x="5902920" y="126216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3" name=""/>
          <p:cNvSpPr/>
          <p:nvPr/>
        </p:nvSpPr>
        <p:spPr>
          <a:xfrm>
            <a:off x="5902920" y="126216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4" name=""/>
          <p:cNvSpPr/>
          <p:nvPr/>
        </p:nvSpPr>
        <p:spPr>
          <a:xfrm>
            <a:off x="2922480" y="119700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5" name=""/>
          <p:cNvSpPr/>
          <p:nvPr/>
        </p:nvSpPr>
        <p:spPr>
          <a:xfrm>
            <a:off x="3102480" y="122940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360" y="567360"/>
            <a:ext cx="10078560" cy="453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1047" name=""/>
          <p:cNvSpPr/>
          <p:nvPr/>
        </p:nvSpPr>
        <p:spPr>
          <a:xfrm>
            <a:off x="5951880" y="79056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" name=""/>
          <p:cNvSpPr/>
          <p:nvPr/>
        </p:nvSpPr>
        <p:spPr>
          <a:xfrm>
            <a:off x="5951880" y="91620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9" name=""/>
          <p:cNvSpPr/>
          <p:nvPr/>
        </p:nvSpPr>
        <p:spPr>
          <a:xfrm>
            <a:off x="2922120" y="85536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0" name=""/>
          <p:cNvSpPr/>
          <p:nvPr/>
        </p:nvSpPr>
        <p:spPr>
          <a:xfrm>
            <a:off x="3102480" y="86292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" descr=""/>
          <p:cNvPicPr/>
          <p:nvPr/>
        </p:nvPicPr>
        <p:blipFill>
          <a:blip r:embed="rId1"/>
          <a:stretch/>
        </p:blipFill>
        <p:spPr>
          <a:xfrm>
            <a:off x="360" y="339120"/>
            <a:ext cx="10078560" cy="4991040"/>
          </a:xfrm>
          <a:prstGeom prst="rect">
            <a:avLst/>
          </a:prstGeom>
          <a:ln w="0">
            <a:noFill/>
          </a:ln>
        </p:spPr>
      </p:pic>
      <p:sp>
        <p:nvSpPr>
          <p:cNvPr id="1052" name=""/>
          <p:cNvSpPr/>
          <p:nvPr/>
        </p:nvSpPr>
        <p:spPr>
          <a:xfrm>
            <a:off x="5934240" y="120528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3" name=""/>
          <p:cNvSpPr/>
          <p:nvPr/>
        </p:nvSpPr>
        <p:spPr>
          <a:xfrm>
            <a:off x="5902920" y="126216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4" name=""/>
          <p:cNvSpPr/>
          <p:nvPr/>
        </p:nvSpPr>
        <p:spPr>
          <a:xfrm>
            <a:off x="3011760" y="123768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5" name=""/>
          <p:cNvSpPr/>
          <p:nvPr/>
        </p:nvSpPr>
        <p:spPr>
          <a:xfrm>
            <a:off x="3102480" y="122940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" descr=""/>
          <p:cNvPicPr/>
          <p:nvPr/>
        </p:nvPicPr>
        <p:blipFill>
          <a:blip r:embed="rId1"/>
          <a:stretch/>
        </p:blipFill>
        <p:spPr>
          <a:xfrm>
            <a:off x="360" y="339120"/>
            <a:ext cx="10078560" cy="4991040"/>
          </a:xfrm>
          <a:prstGeom prst="rect">
            <a:avLst/>
          </a:prstGeom>
          <a:ln w="0">
            <a:noFill/>
          </a:ln>
        </p:spPr>
      </p:pic>
      <p:sp>
        <p:nvSpPr>
          <p:cNvPr id="1057" name=""/>
          <p:cNvSpPr/>
          <p:nvPr/>
        </p:nvSpPr>
        <p:spPr>
          <a:xfrm>
            <a:off x="5950800" y="118872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8" name=""/>
          <p:cNvSpPr/>
          <p:nvPr/>
        </p:nvSpPr>
        <p:spPr>
          <a:xfrm>
            <a:off x="5902920" y="126216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9" name=""/>
          <p:cNvSpPr/>
          <p:nvPr/>
        </p:nvSpPr>
        <p:spPr>
          <a:xfrm>
            <a:off x="2971080" y="122976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0" name=""/>
          <p:cNvSpPr/>
          <p:nvPr/>
        </p:nvSpPr>
        <p:spPr>
          <a:xfrm>
            <a:off x="3102480" y="122940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" descr=""/>
          <p:cNvPicPr/>
          <p:nvPr/>
        </p:nvPicPr>
        <p:blipFill>
          <a:blip r:embed="rId1"/>
          <a:stretch/>
        </p:blipFill>
        <p:spPr>
          <a:xfrm>
            <a:off x="360" y="339120"/>
            <a:ext cx="10078560" cy="4991040"/>
          </a:xfrm>
          <a:prstGeom prst="rect">
            <a:avLst/>
          </a:prstGeom>
          <a:ln w="0">
            <a:noFill/>
          </a:ln>
        </p:spPr>
      </p:pic>
      <p:sp>
        <p:nvSpPr>
          <p:cNvPr id="1062" name=""/>
          <p:cNvSpPr/>
          <p:nvPr/>
        </p:nvSpPr>
        <p:spPr>
          <a:xfrm>
            <a:off x="5902920" y="126216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3" name=""/>
          <p:cNvSpPr/>
          <p:nvPr/>
        </p:nvSpPr>
        <p:spPr>
          <a:xfrm>
            <a:off x="5902920" y="126216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4" name=""/>
          <p:cNvSpPr/>
          <p:nvPr/>
        </p:nvSpPr>
        <p:spPr>
          <a:xfrm>
            <a:off x="2832840" y="116460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5" name=""/>
          <p:cNvSpPr/>
          <p:nvPr/>
        </p:nvSpPr>
        <p:spPr>
          <a:xfrm>
            <a:off x="3102480" y="122940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1067" name=""/>
          <p:cNvSpPr/>
          <p:nvPr/>
        </p:nvSpPr>
        <p:spPr>
          <a:xfrm>
            <a:off x="5910120" y="90396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8" name=""/>
          <p:cNvSpPr/>
          <p:nvPr/>
        </p:nvSpPr>
        <p:spPr>
          <a:xfrm>
            <a:off x="5968080" y="87156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9" name=""/>
          <p:cNvSpPr/>
          <p:nvPr/>
        </p:nvSpPr>
        <p:spPr>
          <a:xfrm>
            <a:off x="2987280" y="83052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0" name=""/>
          <p:cNvSpPr/>
          <p:nvPr/>
        </p:nvSpPr>
        <p:spPr>
          <a:xfrm>
            <a:off x="3102480" y="86292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" descr=""/>
          <p:cNvPicPr/>
          <p:nvPr/>
        </p:nvPicPr>
        <p:blipFill>
          <a:blip r:embed="rId1"/>
          <a:stretch/>
        </p:blipFill>
        <p:spPr>
          <a:xfrm>
            <a:off x="360" y="339120"/>
            <a:ext cx="10078560" cy="4991040"/>
          </a:xfrm>
          <a:prstGeom prst="rect">
            <a:avLst/>
          </a:prstGeom>
          <a:ln w="0">
            <a:noFill/>
          </a:ln>
        </p:spPr>
      </p:pic>
      <p:sp>
        <p:nvSpPr>
          <p:cNvPr id="1072" name=""/>
          <p:cNvSpPr/>
          <p:nvPr/>
        </p:nvSpPr>
        <p:spPr>
          <a:xfrm>
            <a:off x="5934600" y="118872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3" name=""/>
          <p:cNvSpPr/>
          <p:nvPr/>
        </p:nvSpPr>
        <p:spPr>
          <a:xfrm>
            <a:off x="5902920" y="126216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4" name=""/>
          <p:cNvSpPr/>
          <p:nvPr/>
        </p:nvSpPr>
        <p:spPr>
          <a:xfrm>
            <a:off x="2971080" y="1197000"/>
            <a:ext cx="1262160" cy="471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5" name=""/>
          <p:cNvSpPr/>
          <p:nvPr/>
        </p:nvSpPr>
        <p:spPr>
          <a:xfrm>
            <a:off x="3102480" y="122940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" descr=""/>
          <p:cNvPicPr/>
          <p:nvPr/>
        </p:nvPicPr>
        <p:blipFill>
          <a:blip r:embed="rId1"/>
          <a:stretch/>
        </p:blipFill>
        <p:spPr>
          <a:xfrm>
            <a:off x="360" y="1366560"/>
            <a:ext cx="10078560" cy="2935800"/>
          </a:xfrm>
          <a:prstGeom prst="rect">
            <a:avLst/>
          </a:prstGeom>
          <a:ln w="0">
            <a:noFill/>
          </a:ln>
        </p:spPr>
      </p:pic>
      <p:sp>
        <p:nvSpPr>
          <p:cNvPr id="1077" name=""/>
          <p:cNvSpPr/>
          <p:nvPr/>
        </p:nvSpPr>
        <p:spPr>
          <a:xfrm>
            <a:off x="7757640" y="1950120"/>
            <a:ext cx="806040" cy="260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8" name=""/>
          <p:cNvSpPr/>
          <p:nvPr/>
        </p:nvSpPr>
        <p:spPr>
          <a:xfrm>
            <a:off x="7588080" y="186444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9" name=""/>
          <p:cNvSpPr/>
          <p:nvPr/>
        </p:nvSpPr>
        <p:spPr>
          <a:xfrm>
            <a:off x="2718360" y="1974960"/>
            <a:ext cx="806040" cy="260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0" name=""/>
          <p:cNvSpPr/>
          <p:nvPr/>
        </p:nvSpPr>
        <p:spPr>
          <a:xfrm>
            <a:off x="2556720" y="188928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1" name=""/>
          <p:cNvSpPr/>
          <p:nvPr/>
        </p:nvSpPr>
        <p:spPr>
          <a:xfrm>
            <a:off x="1327680" y="1986840"/>
            <a:ext cx="806040" cy="260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2" name=""/>
          <p:cNvSpPr/>
          <p:nvPr/>
        </p:nvSpPr>
        <p:spPr>
          <a:xfrm>
            <a:off x="1327680" y="188064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3" name=""/>
          <p:cNvSpPr/>
          <p:nvPr/>
        </p:nvSpPr>
        <p:spPr>
          <a:xfrm>
            <a:off x="6552720" y="1978560"/>
            <a:ext cx="806040" cy="260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4" name=""/>
          <p:cNvSpPr/>
          <p:nvPr/>
        </p:nvSpPr>
        <p:spPr>
          <a:xfrm>
            <a:off x="6472800" y="189684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" descr=""/>
          <p:cNvPicPr/>
          <p:nvPr/>
        </p:nvPicPr>
        <p:blipFill>
          <a:blip r:embed="rId1"/>
          <a:stretch/>
        </p:blipFill>
        <p:spPr>
          <a:xfrm>
            <a:off x="360" y="339120"/>
            <a:ext cx="10078560" cy="4991040"/>
          </a:xfrm>
          <a:prstGeom prst="rect">
            <a:avLst/>
          </a:prstGeom>
          <a:ln w="0">
            <a:noFill/>
          </a:ln>
        </p:spPr>
      </p:pic>
      <p:sp>
        <p:nvSpPr>
          <p:cNvPr id="1086" name=""/>
          <p:cNvSpPr/>
          <p:nvPr/>
        </p:nvSpPr>
        <p:spPr>
          <a:xfrm>
            <a:off x="5902920" y="1229400"/>
            <a:ext cx="1326240" cy="464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7" name=""/>
          <p:cNvSpPr/>
          <p:nvPr/>
        </p:nvSpPr>
        <p:spPr>
          <a:xfrm>
            <a:off x="5902920" y="1262160"/>
            <a:ext cx="113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8" name=""/>
          <p:cNvSpPr/>
          <p:nvPr/>
        </p:nvSpPr>
        <p:spPr>
          <a:xfrm>
            <a:off x="2866320" y="1197000"/>
            <a:ext cx="1326240" cy="464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9" name=""/>
          <p:cNvSpPr/>
          <p:nvPr/>
        </p:nvSpPr>
        <p:spPr>
          <a:xfrm>
            <a:off x="3102480" y="1229400"/>
            <a:ext cx="8859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" descr=""/>
          <p:cNvPicPr/>
          <p:nvPr/>
        </p:nvPicPr>
        <p:blipFill>
          <a:blip r:embed="rId1"/>
          <a:stretch/>
        </p:blipFill>
        <p:spPr>
          <a:xfrm>
            <a:off x="360" y="1850760"/>
            <a:ext cx="10078560" cy="196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" descr=""/>
          <p:cNvPicPr/>
          <p:nvPr/>
        </p:nvPicPr>
        <p:blipFill>
          <a:blip r:embed="rId1"/>
          <a:stretch/>
        </p:blipFill>
        <p:spPr>
          <a:xfrm>
            <a:off x="360" y="1485000"/>
            <a:ext cx="10078560" cy="26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360" y="122400"/>
            <a:ext cx="10078560" cy="542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" descr=""/>
          <p:cNvPicPr/>
          <p:nvPr/>
        </p:nvPicPr>
        <p:blipFill>
          <a:blip r:embed="rId1"/>
          <a:stretch/>
        </p:blipFill>
        <p:spPr>
          <a:xfrm>
            <a:off x="360" y="1485000"/>
            <a:ext cx="10078560" cy="26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" descr=""/>
          <p:cNvPicPr/>
          <p:nvPr/>
        </p:nvPicPr>
        <p:blipFill>
          <a:blip r:embed="rId1"/>
          <a:stretch/>
        </p:blipFill>
        <p:spPr>
          <a:xfrm>
            <a:off x="360" y="1418040"/>
            <a:ext cx="10078560" cy="2833200"/>
          </a:xfrm>
          <a:prstGeom prst="rect">
            <a:avLst/>
          </a:prstGeom>
          <a:ln w="0">
            <a:noFill/>
          </a:ln>
        </p:spPr>
      </p:pic>
      <p:sp>
        <p:nvSpPr>
          <p:cNvPr id="1094" name=""/>
          <p:cNvSpPr/>
          <p:nvPr/>
        </p:nvSpPr>
        <p:spPr>
          <a:xfrm>
            <a:off x="1806840" y="1501200"/>
            <a:ext cx="4844160" cy="688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5" name=""/>
          <p:cNvSpPr txBox="1"/>
          <p:nvPr/>
        </p:nvSpPr>
        <p:spPr>
          <a:xfrm>
            <a:off x="1945440" y="1587240"/>
            <a:ext cx="48276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sender makes 4 transactions to himself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" descr=""/>
          <p:cNvPicPr/>
          <p:nvPr/>
        </p:nvPicPr>
        <p:blipFill>
          <a:blip r:embed="rId1"/>
          <a:stretch/>
        </p:blipFill>
        <p:spPr>
          <a:xfrm>
            <a:off x="360" y="638280"/>
            <a:ext cx="10078560" cy="4392720"/>
          </a:xfrm>
          <a:prstGeom prst="rect">
            <a:avLst/>
          </a:prstGeom>
          <a:ln w="0">
            <a:noFill/>
          </a:ln>
        </p:spPr>
      </p:pic>
      <p:sp>
        <p:nvSpPr>
          <p:cNvPr id="1097" name=""/>
          <p:cNvSpPr/>
          <p:nvPr/>
        </p:nvSpPr>
        <p:spPr>
          <a:xfrm>
            <a:off x="1880280" y="777240"/>
            <a:ext cx="4844160" cy="688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8" name=""/>
          <p:cNvSpPr txBox="1"/>
          <p:nvPr/>
        </p:nvSpPr>
        <p:spPr>
          <a:xfrm>
            <a:off x="1896840" y="863280"/>
            <a:ext cx="48276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der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es 4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tran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sact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ions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him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self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9" name=""/>
          <p:cNvSpPr/>
          <p:nvPr/>
        </p:nvSpPr>
        <p:spPr>
          <a:xfrm>
            <a:off x="4818960" y="4225320"/>
            <a:ext cx="4844160" cy="688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0" name=""/>
          <p:cNvSpPr txBox="1"/>
          <p:nvPr/>
        </p:nvSpPr>
        <p:spPr>
          <a:xfrm>
            <a:off x="5560200" y="4225320"/>
            <a:ext cx="41029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last transaction allows the final receiver to be paid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" descr=""/>
          <p:cNvPicPr/>
          <p:nvPr/>
        </p:nvPicPr>
        <p:blipFill>
          <a:blip r:embed="rId1"/>
          <a:stretch/>
        </p:blipFill>
        <p:spPr>
          <a:xfrm>
            <a:off x="360" y="827280"/>
            <a:ext cx="10078560" cy="401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" descr=""/>
          <p:cNvPicPr/>
          <p:nvPr/>
        </p:nvPicPr>
        <p:blipFill>
          <a:blip r:embed="rId1"/>
          <a:stretch/>
        </p:blipFill>
        <p:spPr>
          <a:xfrm>
            <a:off x="360" y="878400"/>
            <a:ext cx="10078560" cy="3912120"/>
          </a:xfrm>
          <a:prstGeom prst="rect">
            <a:avLst/>
          </a:prstGeom>
          <a:ln w="0">
            <a:noFill/>
          </a:ln>
        </p:spPr>
      </p:pic>
      <p:sp>
        <p:nvSpPr>
          <p:cNvPr id="1103" name=""/>
          <p:cNvSpPr/>
          <p:nvPr/>
        </p:nvSpPr>
        <p:spPr>
          <a:xfrm>
            <a:off x="2369160" y="977040"/>
            <a:ext cx="2621520" cy="406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4" name=""/>
          <p:cNvSpPr txBox="1"/>
          <p:nvPr/>
        </p:nvSpPr>
        <p:spPr>
          <a:xfrm>
            <a:off x="2613240" y="1050840"/>
            <a:ext cx="253188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It is not him anymore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5" name=""/>
          <p:cNvSpPr/>
          <p:nvPr/>
        </p:nvSpPr>
        <p:spPr>
          <a:xfrm>
            <a:off x="5462640" y="960840"/>
            <a:ext cx="2621520" cy="406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6" name=""/>
          <p:cNvSpPr txBox="1"/>
          <p:nvPr/>
        </p:nvSpPr>
        <p:spPr>
          <a:xfrm>
            <a:off x="5910840" y="1042920"/>
            <a:ext cx="253188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It is surely him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7" name=""/>
          <p:cNvSpPr/>
          <p:nvPr/>
        </p:nvSpPr>
        <p:spPr>
          <a:xfrm>
            <a:off x="374400" y="3916080"/>
            <a:ext cx="3061080" cy="756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8" name=""/>
          <p:cNvSpPr txBox="1"/>
          <p:nvPr/>
        </p:nvSpPr>
        <p:spPr>
          <a:xfrm>
            <a:off x="464040" y="3989880"/>
            <a:ext cx="253188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coinjoin does not come from my client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9" name=""/>
          <p:cNvSpPr/>
          <p:nvPr/>
        </p:nvSpPr>
        <p:spPr>
          <a:xfrm>
            <a:off x="4111200" y="3990240"/>
            <a:ext cx="2621520" cy="406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0" name=""/>
          <p:cNvSpPr txBox="1"/>
          <p:nvPr/>
        </p:nvSpPr>
        <p:spPr>
          <a:xfrm>
            <a:off x="4420800" y="3990240"/>
            <a:ext cx="253188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Is 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still my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client?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1" name=""/>
          <p:cNvSpPr/>
          <p:nvPr/>
        </p:nvSpPr>
        <p:spPr>
          <a:xfrm>
            <a:off x="7343280" y="3989160"/>
            <a:ext cx="2621520" cy="406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2" name=""/>
          <p:cNvSpPr txBox="1"/>
          <p:nvPr/>
        </p:nvSpPr>
        <p:spPr>
          <a:xfrm>
            <a:off x="7808040" y="3966480"/>
            <a:ext cx="1879920" cy="365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It is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my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" descr=""/>
          <p:cNvPicPr/>
          <p:nvPr/>
        </p:nvPicPr>
        <p:blipFill>
          <a:blip r:embed="rId1"/>
          <a:stretch/>
        </p:blipFill>
        <p:spPr>
          <a:xfrm>
            <a:off x="360" y="1850760"/>
            <a:ext cx="10078560" cy="196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" descr=""/>
          <p:cNvPicPr/>
          <p:nvPr/>
        </p:nvPicPr>
        <p:blipFill>
          <a:blip r:embed="rId1"/>
          <a:stretch/>
        </p:blipFill>
        <p:spPr>
          <a:xfrm>
            <a:off x="360" y="1158120"/>
            <a:ext cx="10078560" cy="335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" descr=""/>
          <p:cNvPicPr/>
          <p:nvPr/>
        </p:nvPicPr>
        <p:blipFill>
          <a:blip r:embed="rId1"/>
          <a:stretch/>
        </p:blipFill>
        <p:spPr>
          <a:xfrm>
            <a:off x="360" y="1158120"/>
            <a:ext cx="10078560" cy="335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" descr=""/>
          <p:cNvPicPr/>
          <p:nvPr/>
        </p:nvPicPr>
        <p:blipFill>
          <a:blip r:embed="rId1"/>
          <a:stretch/>
        </p:blipFill>
        <p:spPr>
          <a:xfrm>
            <a:off x="360" y="1661760"/>
            <a:ext cx="10078560" cy="234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" descr=""/>
          <p:cNvPicPr/>
          <p:nvPr/>
        </p:nvPicPr>
        <p:blipFill>
          <a:blip r:embed="rId1"/>
          <a:stretch/>
        </p:blipFill>
        <p:spPr>
          <a:xfrm>
            <a:off x="360" y="1630440"/>
            <a:ext cx="10078560" cy="240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360" y="1154160"/>
            <a:ext cx="10078560" cy="336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" descr=""/>
          <p:cNvPicPr/>
          <p:nvPr/>
        </p:nvPicPr>
        <p:blipFill>
          <a:blip r:embed="rId1"/>
          <a:stretch/>
        </p:blipFill>
        <p:spPr>
          <a:xfrm>
            <a:off x="360" y="1630440"/>
            <a:ext cx="10078560" cy="240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" descr=""/>
          <p:cNvPicPr/>
          <p:nvPr/>
        </p:nvPicPr>
        <p:blipFill>
          <a:blip r:embed="rId1"/>
          <a:stretch/>
        </p:blipFill>
        <p:spPr>
          <a:xfrm>
            <a:off x="360" y="1788120"/>
            <a:ext cx="10078560" cy="209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" descr=""/>
          <p:cNvPicPr/>
          <p:nvPr/>
        </p:nvPicPr>
        <p:blipFill>
          <a:blip r:embed="rId1"/>
          <a:stretch/>
        </p:blipFill>
        <p:spPr>
          <a:xfrm>
            <a:off x="360" y="1669680"/>
            <a:ext cx="10078560" cy="232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" descr=""/>
          <p:cNvPicPr/>
          <p:nvPr/>
        </p:nvPicPr>
        <p:blipFill>
          <a:blip r:embed="rId1"/>
          <a:stretch/>
        </p:blipFill>
        <p:spPr>
          <a:xfrm>
            <a:off x="360" y="961200"/>
            <a:ext cx="10078560" cy="3746880"/>
          </a:xfrm>
          <a:prstGeom prst="rect">
            <a:avLst/>
          </a:prstGeom>
          <a:ln w="0">
            <a:noFill/>
          </a:ln>
        </p:spPr>
      </p:pic>
      <p:sp>
        <p:nvSpPr>
          <p:cNvPr id="1123" name=""/>
          <p:cNvSpPr/>
          <p:nvPr/>
        </p:nvSpPr>
        <p:spPr>
          <a:xfrm rot="466200">
            <a:off x="6009840" y="2121120"/>
            <a:ext cx="675720" cy="219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4" name=""/>
          <p:cNvSpPr txBox="1"/>
          <p:nvPr/>
        </p:nvSpPr>
        <p:spPr>
          <a:xfrm rot="404400">
            <a:off x="6071400" y="2147760"/>
            <a:ext cx="561600" cy="30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SWAP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" descr=""/>
          <p:cNvPicPr/>
          <p:nvPr/>
        </p:nvPicPr>
        <p:blipFill>
          <a:blip r:embed="rId1"/>
          <a:stretch/>
        </p:blipFill>
        <p:spPr>
          <a:xfrm>
            <a:off x="360" y="961200"/>
            <a:ext cx="10078560" cy="3746880"/>
          </a:xfrm>
          <a:prstGeom prst="rect">
            <a:avLst/>
          </a:prstGeom>
          <a:ln w="0">
            <a:noFill/>
          </a:ln>
        </p:spPr>
      </p:pic>
      <p:sp>
        <p:nvSpPr>
          <p:cNvPr id="1126" name=""/>
          <p:cNvSpPr/>
          <p:nvPr/>
        </p:nvSpPr>
        <p:spPr>
          <a:xfrm>
            <a:off x="6056280" y="2116440"/>
            <a:ext cx="546120" cy="30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7" name=""/>
          <p:cNvSpPr txBox="1"/>
          <p:nvPr/>
        </p:nvSpPr>
        <p:spPr>
          <a:xfrm rot="404400">
            <a:off x="6071760" y="2148120"/>
            <a:ext cx="561600" cy="30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SWAP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8" name=""/>
          <p:cNvSpPr/>
          <p:nvPr/>
        </p:nvSpPr>
        <p:spPr>
          <a:xfrm>
            <a:off x="1758600" y="2417760"/>
            <a:ext cx="903600" cy="30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9" name=""/>
          <p:cNvSpPr txBox="1"/>
          <p:nvPr/>
        </p:nvSpPr>
        <p:spPr>
          <a:xfrm rot="21573600">
            <a:off x="1819080" y="2454840"/>
            <a:ext cx="842040" cy="26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200" spc="-1" strike="noStrike">
                <a:solidFill>
                  <a:srgbClr val="ff5c00"/>
                </a:solidFill>
                <a:latin typeface="Arial"/>
              </a:rPr>
              <a:t>Hacking</a:t>
            </a:r>
            <a:endParaRPr b="1" lang="en-US" sz="1200" spc="-1" strike="noStrike">
              <a:solidFill>
                <a:srgbClr val="ff5c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" descr=""/>
          <p:cNvPicPr/>
          <p:nvPr/>
        </p:nvPicPr>
        <p:blipFill>
          <a:blip r:embed="rId1"/>
          <a:stretch/>
        </p:blipFill>
        <p:spPr>
          <a:xfrm>
            <a:off x="360" y="346680"/>
            <a:ext cx="10078560" cy="497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" descr=""/>
          <p:cNvPicPr/>
          <p:nvPr/>
        </p:nvPicPr>
        <p:blipFill>
          <a:blip r:embed="rId1"/>
          <a:stretch/>
        </p:blipFill>
        <p:spPr>
          <a:xfrm>
            <a:off x="360" y="287640"/>
            <a:ext cx="10078560" cy="5093640"/>
          </a:xfrm>
          <a:prstGeom prst="rect">
            <a:avLst/>
          </a:prstGeom>
          <a:ln w="0">
            <a:noFill/>
          </a:ln>
        </p:spPr>
      </p:pic>
      <p:sp>
        <p:nvSpPr>
          <p:cNvPr id="1132" name=""/>
          <p:cNvSpPr/>
          <p:nvPr/>
        </p:nvSpPr>
        <p:spPr>
          <a:xfrm>
            <a:off x="846720" y="2686320"/>
            <a:ext cx="1294560" cy="41544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3" name=""/>
          <p:cNvSpPr txBox="1"/>
          <p:nvPr/>
        </p:nvSpPr>
        <p:spPr>
          <a:xfrm>
            <a:off x="846720" y="2686320"/>
            <a:ext cx="11397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WALLET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4" name=""/>
          <p:cNvSpPr/>
          <p:nvPr/>
        </p:nvSpPr>
        <p:spPr>
          <a:xfrm>
            <a:off x="846720" y="2686320"/>
            <a:ext cx="1294560" cy="41544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1136" name=""/>
          <p:cNvSpPr/>
          <p:nvPr/>
        </p:nvSpPr>
        <p:spPr>
          <a:xfrm>
            <a:off x="846720" y="2686320"/>
            <a:ext cx="1294560" cy="41544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7" name=""/>
          <p:cNvSpPr txBox="1"/>
          <p:nvPr/>
        </p:nvSpPr>
        <p:spPr>
          <a:xfrm>
            <a:off x="846720" y="2686680"/>
            <a:ext cx="11397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WALLET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1139" name=""/>
          <p:cNvSpPr/>
          <p:nvPr/>
        </p:nvSpPr>
        <p:spPr>
          <a:xfrm>
            <a:off x="846720" y="2686320"/>
            <a:ext cx="1294560" cy="4154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0" name=""/>
          <p:cNvSpPr txBox="1"/>
          <p:nvPr/>
        </p:nvSpPr>
        <p:spPr>
          <a:xfrm>
            <a:off x="846720" y="2686680"/>
            <a:ext cx="11397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WALLET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360" y="1150200"/>
            <a:ext cx="10078560" cy="336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" descr=""/>
          <p:cNvPicPr/>
          <p:nvPr/>
        </p:nvPicPr>
        <p:blipFill>
          <a:blip r:embed="rId1"/>
          <a:stretch/>
        </p:blipFill>
        <p:spPr>
          <a:xfrm>
            <a:off x="360" y="2118960"/>
            <a:ext cx="10078560" cy="1431360"/>
          </a:xfrm>
          <a:prstGeom prst="rect">
            <a:avLst/>
          </a:prstGeom>
          <a:ln w="0">
            <a:noFill/>
          </a:ln>
        </p:spPr>
      </p:pic>
      <p:sp>
        <p:nvSpPr>
          <p:cNvPr id="1142" name=""/>
          <p:cNvSpPr/>
          <p:nvPr/>
        </p:nvSpPr>
        <p:spPr>
          <a:xfrm>
            <a:off x="325440" y="2775960"/>
            <a:ext cx="1294560" cy="41544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3" name=""/>
          <p:cNvSpPr txBox="1"/>
          <p:nvPr/>
        </p:nvSpPr>
        <p:spPr>
          <a:xfrm>
            <a:off x="480240" y="2775960"/>
            <a:ext cx="11397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WALLET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" descr=""/>
          <p:cNvPicPr/>
          <p:nvPr/>
        </p:nvPicPr>
        <p:blipFill>
          <a:blip r:embed="rId1"/>
          <a:stretch/>
        </p:blipFill>
        <p:spPr>
          <a:xfrm>
            <a:off x="360" y="114480"/>
            <a:ext cx="10078560" cy="5439960"/>
          </a:xfrm>
          <a:prstGeom prst="rect">
            <a:avLst/>
          </a:prstGeom>
          <a:ln w="0">
            <a:noFill/>
          </a:ln>
        </p:spPr>
      </p:pic>
      <p:sp>
        <p:nvSpPr>
          <p:cNvPr id="1145" name=""/>
          <p:cNvSpPr/>
          <p:nvPr/>
        </p:nvSpPr>
        <p:spPr>
          <a:xfrm>
            <a:off x="276840" y="2482560"/>
            <a:ext cx="1294560" cy="41544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6" name=""/>
          <p:cNvSpPr txBox="1"/>
          <p:nvPr/>
        </p:nvSpPr>
        <p:spPr>
          <a:xfrm>
            <a:off x="431640" y="2548440"/>
            <a:ext cx="11397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WALLET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" descr=""/>
          <p:cNvPicPr/>
          <p:nvPr/>
        </p:nvPicPr>
        <p:blipFill>
          <a:blip r:embed="rId1"/>
          <a:stretch/>
        </p:blipFill>
        <p:spPr>
          <a:xfrm>
            <a:off x="360" y="114480"/>
            <a:ext cx="10078560" cy="5439960"/>
          </a:xfrm>
          <a:prstGeom prst="rect">
            <a:avLst/>
          </a:prstGeom>
          <a:ln w="0">
            <a:noFill/>
          </a:ln>
        </p:spPr>
      </p:pic>
      <p:sp>
        <p:nvSpPr>
          <p:cNvPr id="1148" name=""/>
          <p:cNvSpPr/>
          <p:nvPr/>
        </p:nvSpPr>
        <p:spPr>
          <a:xfrm>
            <a:off x="439560" y="2556720"/>
            <a:ext cx="1294560" cy="41544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9" name=""/>
          <p:cNvSpPr txBox="1"/>
          <p:nvPr/>
        </p:nvSpPr>
        <p:spPr>
          <a:xfrm>
            <a:off x="439560" y="2556720"/>
            <a:ext cx="11397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WALLET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" descr=""/>
          <p:cNvPicPr/>
          <p:nvPr/>
        </p:nvPicPr>
        <p:blipFill>
          <a:blip r:embed="rId1"/>
          <a:stretch/>
        </p:blipFill>
        <p:spPr>
          <a:xfrm>
            <a:off x="360" y="114480"/>
            <a:ext cx="10078560" cy="5439960"/>
          </a:xfrm>
          <a:prstGeom prst="rect">
            <a:avLst/>
          </a:prstGeom>
          <a:ln w="0">
            <a:noFill/>
          </a:ln>
        </p:spPr>
      </p:pic>
      <p:sp>
        <p:nvSpPr>
          <p:cNvPr id="1151" name=""/>
          <p:cNvSpPr/>
          <p:nvPr/>
        </p:nvSpPr>
        <p:spPr>
          <a:xfrm>
            <a:off x="358560" y="2482920"/>
            <a:ext cx="1294560" cy="41544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2" name=""/>
          <p:cNvSpPr txBox="1"/>
          <p:nvPr/>
        </p:nvSpPr>
        <p:spPr>
          <a:xfrm>
            <a:off x="456120" y="2548440"/>
            <a:ext cx="11397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WALLET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" descr=""/>
          <p:cNvPicPr/>
          <p:nvPr/>
        </p:nvPicPr>
        <p:blipFill>
          <a:blip r:embed="rId1"/>
          <a:stretch/>
        </p:blipFill>
        <p:spPr>
          <a:xfrm>
            <a:off x="360" y="1843200"/>
            <a:ext cx="10078560" cy="198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" descr=""/>
          <p:cNvPicPr/>
          <p:nvPr/>
        </p:nvPicPr>
        <p:blipFill>
          <a:blip r:embed="rId1"/>
          <a:stretch/>
        </p:blipFill>
        <p:spPr>
          <a:xfrm>
            <a:off x="360" y="28080"/>
            <a:ext cx="10078560" cy="561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" descr=""/>
          <p:cNvPicPr/>
          <p:nvPr/>
        </p:nvPicPr>
        <p:blipFill>
          <a:blip r:embed="rId1"/>
          <a:stretch/>
        </p:blipFill>
        <p:spPr>
          <a:xfrm>
            <a:off x="360" y="28080"/>
            <a:ext cx="10078560" cy="561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1158" name=""/>
          <p:cNvSpPr/>
          <p:nvPr/>
        </p:nvSpPr>
        <p:spPr>
          <a:xfrm>
            <a:off x="4086720" y="2629440"/>
            <a:ext cx="1954080" cy="41544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9" name=""/>
          <p:cNvSpPr txBox="1"/>
          <p:nvPr/>
        </p:nvSpPr>
        <p:spPr>
          <a:xfrm>
            <a:off x="4160160" y="2629440"/>
            <a:ext cx="17827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Pay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men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cod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1161" name=""/>
          <p:cNvSpPr/>
          <p:nvPr/>
        </p:nvSpPr>
        <p:spPr>
          <a:xfrm>
            <a:off x="1693440" y="106200"/>
            <a:ext cx="1294560" cy="41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2" name=""/>
          <p:cNvSpPr/>
          <p:nvPr/>
        </p:nvSpPr>
        <p:spPr>
          <a:xfrm>
            <a:off x="1661040" y="871560"/>
            <a:ext cx="1294560" cy="41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3" name=""/>
          <p:cNvSpPr txBox="1"/>
          <p:nvPr/>
        </p:nvSpPr>
        <p:spPr>
          <a:xfrm>
            <a:off x="1742400" y="928080"/>
            <a:ext cx="14817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Purpose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4" name=""/>
          <p:cNvSpPr/>
          <p:nvPr/>
        </p:nvSpPr>
        <p:spPr>
          <a:xfrm>
            <a:off x="1710000" y="1702080"/>
            <a:ext cx="1684800" cy="41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5" name=""/>
          <p:cNvSpPr txBox="1"/>
          <p:nvPr/>
        </p:nvSpPr>
        <p:spPr>
          <a:xfrm>
            <a:off x="1710000" y="1702080"/>
            <a:ext cx="17748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Curren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cy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type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6" name=""/>
          <p:cNvSpPr/>
          <p:nvPr/>
        </p:nvSpPr>
        <p:spPr>
          <a:xfrm>
            <a:off x="1783080" y="2532240"/>
            <a:ext cx="1294560" cy="41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7" name=""/>
          <p:cNvSpPr txBox="1"/>
          <p:nvPr/>
        </p:nvSpPr>
        <p:spPr>
          <a:xfrm>
            <a:off x="1742040" y="2532240"/>
            <a:ext cx="14817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Accounts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8" name=""/>
          <p:cNvSpPr/>
          <p:nvPr/>
        </p:nvSpPr>
        <p:spPr>
          <a:xfrm>
            <a:off x="1668960" y="3346200"/>
            <a:ext cx="1294560" cy="41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9" name=""/>
          <p:cNvSpPr txBox="1"/>
          <p:nvPr/>
        </p:nvSpPr>
        <p:spPr>
          <a:xfrm>
            <a:off x="1734480" y="3419640"/>
            <a:ext cx="14817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Chains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0" name=""/>
          <p:cNvSpPr/>
          <p:nvPr/>
        </p:nvSpPr>
        <p:spPr>
          <a:xfrm>
            <a:off x="1709640" y="4543200"/>
            <a:ext cx="1294560" cy="41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1" name=""/>
          <p:cNvSpPr txBox="1"/>
          <p:nvPr/>
        </p:nvSpPr>
        <p:spPr>
          <a:xfrm>
            <a:off x="1709640" y="4632840"/>
            <a:ext cx="14817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Addresses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2" name=""/>
          <p:cNvSpPr txBox="1"/>
          <p:nvPr/>
        </p:nvSpPr>
        <p:spPr>
          <a:xfrm>
            <a:off x="1693440" y="106200"/>
            <a:ext cx="14817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/>
          <p:nvPr/>
        </p:nvSpPr>
        <p:spPr>
          <a:xfrm>
            <a:off x="2393280" y="1335600"/>
            <a:ext cx="1318320" cy="333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4" name=""/>
          <p:cNvSpPr/>
          <p:nvPr/>
        </p:nvSpPr>
        <p:spPr>
          <a:xfrm>
            <a:off x="8197920" y="4827960"/>
            <a:ext cx="1318320" cy="333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5" name=""/>
          <p:cNvSpPr/>
          <p:nvPr/>
        </p:nvSpPr>
        <p:spPr>
          <a:xfrm>
            <a:off x="595080" y="4827960"/>
            <a:ext cx="1318320" cy="333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6" name=""/>
          <p:cNvSpPr/>
          <p:nvPr/>
        </p:nvSpPr>
        <p:spPr>
          <a:xfrm>
            <a:off x="2483280" y="1335600"/>
            <a:ext cx="13266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Neighbor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"/>
          <p:cNvSpPr/>
          <p:nvPr/>
        </p:nvSpPr>
        <p:spPr>
          <a:xfrm>
            <a:off x="586800" y="4815360"/>
            <a:ext cx="13266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Customer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"/>
          <p:cNvSpPr/>
          <p:nvPr/>
        </p:nvSpPr>
        <p:spPr>
          <a:xfrm>
            <a:off x="8418240" y="4827960"/>
            <a:ext cx="13266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Baker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" descr=""/>
          <p:cNvPicPr/>
          <p:nvPr/>
        </p:nvPicPr>
        <p:blipFill>
          <a:blip r:embed="rId1"/>
          <a:stretch/>
        </p:blipFill>
        <p:spPr>
          <a:xfrm>
            <a:off x="360" y="1110600"/>
            <a:ext cx="10078560" cy="344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" descr=""/>
          <p:cNvPicPr/>
          <p:nvPr/>
        </p:nvPicPr>
        <p:blipFill>
          <a:blip r:embed="rId1"/>
          <a:stretch/>
        </p:blipFill>
        <p:spPr>
          <a:xfrm>
            <a:off x="360" y="59400"/>
            <a:ext cx="10078560" cy="555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1178" name=""/>
          <p:cNvSpPr/>
          <p:nvPr/>
        </p:nvSpPr>
        <p:spPr>
          <a:xfrm>
            <a:off x="5690520" y="358200"/>
            <a:ext cx="2344680" cy="602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9" name=""/>
          <p:cNvSpPr txBox="1"/>
          <p:nvPr/>
        </p:nvSpPr>
        <p:spPr>
          <a:xfrm>
            <a:off x="5804640" y="358200"/>
            <a:ext cx="23853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Exchange on an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unsecured network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0" name=""/>
          <p:cNvSpPr/>
          <p:nvPr/>
        </p:nvSpPr>
        <p:spPr>
          <a:xfrm>
            <a:off x="5755680" y="4925160"/>
            <a:ext cx="2344680" cy="602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1" name=""/>
          <p:cNvSpPr txBox="1"/>
          <p:nvPr/>
        </p:nvSpPr>
        <p:spPr>
          <a:xfrm>
            <a:off x="5942880" y="5015160"/>
            <a:ext cx="2385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Shared secret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" descr=""/>
          <p:cNvPicPr/>
          <p:nvPr/>
        </p:nvPicPr>
        <p:blipFill>
          <a:blip r:embed="rId1"/>
          <a:stretch/>
        </p:blipFill>
        <p:spPr>
          <a:xfrm>
            <a:off x="360" y="591120"/>
            <a:ext cx="10078560" cy="448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1184" name=""/>
          <p:cNvSpPr/>
          <p:nvPr/>
        </p:nvSpPr>
        <p:spPr>
          <a:xfrm>
            <a:off x="3826440" y="235800"/>
            <a:ext cx="2344680" cy="602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5" name=""/>
          <p:cNvSpPr txBox="1"/>
          <p:nvPr/>
        </p:nvSpPr>
        <p:spPr>
          <a:xfrm>
            <a:off x="3972960" y="308880"/>
            <a:ext cx="21574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Common painting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6" name=""/>
          <p:cNvSpPr txBox="1"/>
          <p:nvPr/>
        </p:nvSpPr>
        <p:spPr>
          <a:xfrm>
            <a:off x="3997800" y="1225080"/>
            <a:ext cx="21574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Secret painting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7" name=""/>
          <p:cNvSpPr/>
          <p:nvPr/>
        </p:nvSpPr>
        <p:spPr>
          <a:xfrm>
            <a:off x="3924000" y="3874680"/>
            <a:ext cx="2344680" cy="602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8" name=""/>
          <p:cNvSpPr txBox="1"/>
          <p:nvPr/>
        </p:nvSpPr>
        <p:spPr>
          <a:xfrm>
            <a:off x="3989880" y="4042080"/>
            <a:ext cx="21574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Secret paintings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9" name=""/>
          <p:cNvSpPr/>
          <p:nvPr/>
        </p:nvSpPr>
        <p:spPr>
          <a:xfrm>
            <a:off x="3891600" y="1123200"/>
            <a:ext cx="2344680" cy="602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0" name=""/>
          <p:cNvSpPr txBox="1"/>
          <p:nvPr/>
        </p:nvSpPr>
        <p:spPr>
          <a:xfrm>
            <a:off x="3998160" y="1225080"/>
            <a:ext cx="21574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Secret painting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1" name=""/>
          <p:cNvSpPr/>
          <p:nvPr/>
        </p:nvSpPr>
        <p:spPr>
          <a:xfrm>
            <a:off x="3875040" y="4794840"/>
            <a:ext cx="2344680" cy="602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2" name=""/>
          <p:cNvSpPr txBox="1"/>
          <p:nvPr/>
        </p:nvSpPr>
        <p:spPr>
          <a:xfrm>
            <a:off x="4177440" y="4961880"/>
            <a:ext cx="21574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Share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 price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3" name=""/>
          <p:cNvSpPr/>
          <p:nvPr/>
        </p:nvSpPr>
        <p:spPr>
          <a:xfrm>
            <a:off x="4038840" y="2043360"/>
            <a:ext cx="1945080" cy="456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4" name=""/>
          <p:cNvSpPr txBox="1"/>
          <p:nvPr/>
        </p:nvSpPr>
        <p:spPr>
          <a:xfrm>
            <a:off x="4038840" y="2153160"/>
            <a:ext cx="21574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Public exchange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" descr=""/>
          <p:cNvPicPr/>
          <p:nvPr/>
        </p:nvPicPr>
        <p:blipFill>
          <a:blip r:embed="rId1"/>
          <a:stretch/>
        </p:blipFill>
        <p:spPr>
          <a:xfrm>
            <a:off x="360" y="55440"/>
            <a:ext cx="10078560" cy="555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" descr=""/>
          <p:cNvPicPr/>
          <p:nvPr/>
        </p:nvPicPr>
        <p:blipFill>
          <a:blip r:embed="rId1"/>
          <a:stretch/>
        </p:blipFill>
        <p:spPr>
          <a:xfrm>
            <a:off x="360" y="1075320"/>
            <a:ext cx="10078560" cy="351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1198" name=""/>
          <p:cNvSpPr/>
          <p:nvPr/>
        </p:nvSpPr>
        <p:spPr>
          <a:xfrm>
            <a:off x="1701360" y="1644120"/>
            <a:ext cx="4754520" cy="6840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9" name=""/>
          <p:cNvSpPr txBox="1"/>
          <p:nvPr/>
        </p:nvSpPr>
        <p:spPr>
          <a:xfrm>
            <a:off x="1731600" y="1689840"/>
            <a:ext cx="4779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“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Hello! Here is my payment code. I will send you payments with BIP47”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0" name=""/>
          <p:cNvSpPr/>
          <p:nvPr/>
        </p:nvSpPr>
        <p:spPr>
          <a:xfrm>
            <a:off x="4347360" y="3232440"/>
            <a:ext cx="1408320" cy="6840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v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1" name=""/>
          <p:cNvSpPr txBox="1"/>
          <p:nvPr/>
        </p:nvSpPr>
        <p:spPr>
          <a:xfrm>
            <a:off x="3808440" y="3314160"/>
            <a:ext cx="25419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notification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"/>
          <p:cNvSpPr/>
          <p:nvPr/>
        </p:nvSpPr>
        <p:spPr>
          <a:xfrm>
            <a:off x="5063760" y="1033920"/>
            <a:ext cx="2653560" cy="382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360" y="67320"/>
            <a:ext cx="10078560" cy="5534280"/>
          </a:xfrm>
          <a:prstGeom prst="rect">
            <a:avLst/>
          </a:prstGeom>
          <a:ln w="0">
            <a:noFill/>
          </a:ln>
        </p:spPr>
      </p:pic>
      <p:sp>
        <p:nvSpPr>
          <p:cNvPr id="211" name=""/>
          <p:cNvSpPr/>
          <p:nvPr/>
        </p:nvSpPr>
        <p:spPr>
          <a:xfrm>
            <a:off x="7612200" y="1782360"/>
            <a:ext cx="764640" cy="292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2" name=""/>
          <p:cNvSpPr/>
          <p:nvPr/>
        </p:nvSpPr>
        <p:spPr>
          <a:xfrm>
            <a:off x="4957920" y="3089880"/>
            <a:ext cx="2653560" cy="382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3" name=""/>
          <p:cNvSpPr/>
          <p:nvPr/>
        </p:nvSpPr>
        <p:spPr>
          <a:xfrm>
            <a:off x="5079960" y="5027400"/>
            <a:ext cx="2653560" cy="382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4" name=""/>
          <p:cNvSpPr/>
          <p:nvPr/>
        </p:nvSpPr>
        <p:spPr>
          <a:xfrm>
            <a:off x="5079960" y="3126240"/>
            <a:ext cx="2661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Feature spotting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5079960" y="5063760"/>
            <a:ext cx="2661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Hypothesis deduction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5715000" y="1766880"/>
            <a:ext cx="764640" cy="292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7" name=""/>
          <p:cNvSpPr/>
          <p:nvPr/>
        </p:nvSpPr>
        <p:spPr>
          <a:xfrm>
            <a:off x="5666400" y="1766880"/>
            <a:ext cx="1001160" cy="60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7547040" y="1726560"/>
            <a:ext cx="1001160" cy="60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1203" name=""/>
          <p:cNvSpPr/>
          <p:nvPr/>
        </p:nvSpPr>
        <p:spPr>
          <a:xfrm>
            <a:off x="3142800" y="49320"/>
            <a:ext cx="4005360" cy="552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4" name=""/>
          <p:cNvSpPr txBox="1"/>
          <p:nvPr/>
        </p:nvSpPr>
        <p:spPr>
          <a:xfrm>
            <a:off x="3386880" y="142200"/>
            <a:ext cx="37285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Classic Bitcoin privacy model: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5" name=""/>
          <p:cNvSpPr/>
          <p:nvPr/>
        </p:nvSpPr>
        <p:spPr>
          <a:xfrm>
            <a:off x="2637720" y="2849760"/>
            <a:ext cx="4901400" cy="552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6" name=""/>
          <p:cNvSpPr txBox="1"/>
          <p:nvPr/>
        </p:nvSpPr>
        <p:spPr>
          <a:xfrm>
            <a:off x="3110040" y="3007800"/>
            <a:ext cx="40539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BIP47 payment code privacy model: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1208" name=""/>
          <p:cNvSpPr/>
          <p:nvPr/>
        </p:nvSpPr>
        <p:spPr>
          <a:xfrm>
            <a:off x="1758600" y="3633840"/>
            <a:ext cx="1237320" cy="236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9" name=""/>
          <p:cNvSpPr txBox="1"/>
          <p:nvPr/>
        </p:nvSpPr>
        <p:spPr>
          <a:xfrm>
            <a:off x="1758600" y="3651480"/>
            <a:ext cx="122076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Deriving child keys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0" name=""/>
          <p:cNvSpPr/>
          <p:nvPr/>
        </p:nvSpPr>
        <p:spPr>
          <a:xfrm rot="1800">
            <a:off x="1791000" y="3919320"/>
            <a:ext cx="1473120" cy="236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1" name=""/>
          <p:cNvSpPr txBox="1"/>
          <p:nvPr/>
        </p:nvSpPr>
        <p:spPr>
          <a:xfrm>
            <a:off x="1791360" y="3936600"/>
            <a:ext cx="122076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Bitcoin transaction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2" name=""/>
          <p:cNvSpPr/>
          <p:nvPr/>
        </p:nvSpPr>
        <p:spPr>
          <a:xfrm rot="1800">
            <a:off x="4592520" y="1381320"/>
            <a:ext cx="838080" cy="2365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3" name=""/>
          <p:cNvSpPr/>
          <p:nvPr/>
        </p:nvSpPr>
        <p:spPr>
          <a:xfrm>
            <a:off x="1767240" y="4832280"/>
            <a:ext cx="1220760" cy="218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4" name=""/>
          <p:cNvSpPr txBox="1"/>
          <p:nvPr/>
        </p:nvSpPr>
        <p:spPr>
          <a:xfrm>
            <a:off x="1767240" y="4832280"/>
            <a:ext cx="122076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Address derivation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5" name=""/>
          <p:cNvSpPr/>
          <p:nvPr/>
        </p:nvSpPr>
        <p:spPr>
          <a:xfrm rot="1800">
            <a:off x="4616280" y="1974600"/>
            <a:ext cx="838080" cy="3369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6" name=""/>
          <p:cNvSpPr txBox="1"/>
          <p:nvPr/>
        </p:nvSpPr>
        <p:spPr>
          <a:xfrm>
            <a:off x="4616640" y="1974960"/>
            <a:ext cx="1220760" cy="418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Encrypted 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Payment code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7" name=""/>
          <p:cNvSpPr txBox="1"/>
          <p:nvPr/>
        </p:nvSpPr>
        <p:spPr>
          <a:xfrm>
            <a:off x="4592880" y="1381320"/>
            <a:ext cx="9511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Shared secret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8" name=""/>
          <p:cNvSpPr txBox="1"/>
          <p:nvPr/>
        </p:nvSpPr>
        <p:spPr>
          <a:xfrm>
            <a:off x="1800720" y="2057400"/>
            <a:ext cx="9511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Payment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code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9" name=""/>
          <p:cNvSpPr/>
          <p:nvPr/>
        </p:nvSpPr>
        <p:spPr>
          <a:xfrm rot="1800">
            <a:off x="7392600" y="1966680"/>
            <a:ext cx="894600" cy="3369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0" name=""/>
          <p:cNvSpPr txBox="1"/>
          <p:nvPr/>
        </p:nvSpPr>
        <p:spPr>
          <a:xfrm>
            <a:off x="7418160" y="2033640"/>
            <a:ext cx="9511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Payment code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1" name=""/>
          <p:cNvSpPr/>
          <p:nvPr/>
        </p:nvSpPr>
        <p:spPr>
          <a:xfrm rot="1800">
            <a:off x="3150720" y="2601360"/>
            <a:ext cx="838080" cy="3369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2" name=""/>
          <p:cNvSpPr txBox="1"/>
          <p:nvPr/>
        </p:nvSpPr>
        <p:spPr>
          <a:xfrm>
            <a:off x="3233520" y="2676240"/>
            <a:ext cx="9511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Address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3" name=""/>
          <p:cNvSpPr/>
          <p:nvPr/>
        </p:nvSpPr>
        <p:spPr>
          <a:xfrm rot="1800">
            <a:off x="578160" y="2593440"/>
            <a:ext cx="838080" cy="3369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4" name=""/>
          <p:cNvSpPr txBox="1"/>
          <p:nvPr/>
        </p:nvSpPr>
        <p:spPr>
          <a:xfrm>
            <a:off x="563040" y="2668320"/>
            <a:ext cx="9511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Private key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5" name=""/>
          <p:cNvSpPr/>
          <p:nvPr/>
        </p:nvSpPr>
        <p:spPr>
          <a:xfrm>
            <a:off x="522720" y="2041560"/>
            <a:ext cx="919080" cy="218520"/>
          </a:xfrm>
          <a:prstGeom prst="rect">
            <a:avLst/>
          </a:prstGeom>
          <a:solidFill>
            <a:srgbClr val="999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6" name=""/>
          <p:cNvSpPr txBox="1"/>
          <p:nvPr/>
        </p:nvSpPr>
        <p:spPr>
          <a:xfrm>
            <a:off x="522720" y="2041560"/>
            <a:ext cx="9511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Master key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7" name=""/>
          <p:cNvSpPr/>
          <p:nvPr/>
        </p:nvSpPr>
        <p:spPr>
          <a:xfrm rot="1800">
            <a:off x="1800360" y="1938960"/>
            <a:ext cx="838080" cy="3369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8" name=""/>
          <p:cNvSpPr txBox="1"/>
          <p:nvPr/>
        </p:nvSpPr>
        <p:spPr>
          <a:xfrm>
            <a:off x="1800720" y="2057760"/>
            <a:ext cx="9511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Payment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code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9" name=""/>
          <p:cNvSpPr/>
          <p:nvPr/>
        </p:nvSpPr>
        <p:spPr>
          <a:xfrm rot="1800">
            <a:off x="6106320" y="2628000"/>
            <a:ext cx="838080" cy="3369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0" name=""/>
          <p:cNvSpPr txBox="1"/>
          <p:nvPr/>
        </p:nvSpPr>
        <p:spPr>
          <a:xfrm>
            <a:off x="6180480" y="2628000"/>
            <a:ext cx="95112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Notification address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1" name=""/>
          <p:cNvSpPr/>
          <p:nvPr/>
        </p:nvSpPr>
        <p:spPr>
          <a:xfrm rot="1800">
            <a:off x="7376040" y="2593800"/>
            <a:ext cx="935640" cy="3369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2" name=""/>
          <p:cNvSpPr txBox="1"/>
          <p:nvPr/>
        </p:nvSpPr>
        <p:spPr>
          <a:xfrm>
            <a:off x="7320600" y="2677320"/>
            <a:ext cx="10648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Child public key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3" name=""/>
          <p:cNvSpPr/>
          <p:nvPr/>
        </p:nvSpPr>
        <p:spPr>
          <a:xfrm>
            <a:off x="4552560" y="2637720"/>
            <a:ext cx="1025640" cy="29232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4" name=""/>
          <p:cNvSpPr txBox="1"/>
          <p:nvPr/>
        </p:nvSpPr>
        <p:spPr>
          <a:xfrm>
            <a:off x="4552560" y="2583360"/>
            <a:ext cx="10648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Transaction notification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5" name=""/>
          <p:cNvSpPr/>
          <p:nvPr/>
        </p:nvSpPr>
        <p:spPr>
          <a:xfrm>
            <a:off x="1743120" y="2660760"/>
            <a:ext cx="919080" cy="218520"/>
          </a:xfrm>
          <a:prstGeom prst="rect">
            <a:avLst/>
          </a:prstGeom>
          <a:solidFill>
            <a:srgbClr val="999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6" name=""/>
          <p:cNvSpPr txBox="1"/>
          <p:nvPr/>
        </p:nvSpPr>
        <p:spPr>
          <a:xfrm>
            <a:off x="1865880" y="2660760"/>
            <a:ext cx="9511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Public key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1239" name=""/>
          <p:cNvSpPr/>
          <p:nvPr/>
        </p:nvSpPr>
        <p:spPr>
          <a:xfrm>
            <a:off x="4233600" y="968760"/>
            <a:ext cx="1652760" cy="683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0" name=""/>
          <p:cNvSpPr txBox="1"/>
          <p:nvPr/>
        </p:nvSpPr>
        <p:spPr>
          <a:xfrm>
            <a:off x="4233600" y="968760"/>
            <a:ext cx="179892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Point G of the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Elliptical curve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1" name=""/>
          <p:cNvSpPr/>
          <p:nvPr/>
        </p:nvSpPr>
        <p:spPr>
          <a:xfrm>
            <a:off x="4111920" y="2548080"/>
            <a:ext cx="1896120" cy="414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2" name=""/>
          <p:cNvSpPr txBox="1"/>
          <p:nvPr/>
        </p:nvSpPr>
        <p:spPr>
          <a:xfrm>
            <a:off x="4111920" y="2613600"/>
            <a:ext cx="1969560" cy="47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Insecure public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Transportation (Bitcoin)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1244" name=""/>
          <p:cNvSpPr txBox="1"/>
          <p:nvPr/>
        </p:nvSpPr>
        <p:spPr>
          <a:xfrm>
            <a:off x="4592880" y="1381680"/>
            <a:ext cx="9511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Shared secret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5" name=""/>
          <p:cNvSpPr/>
          <p:nvPr/>
        </p:nvSpPr>
        <p:spPr>
          <a:xfrm>
            <a:off x="4510440" y="1381680"/>
            <a:ext cx="1033560" cy="2361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6" name=""/>
          <p:cNvSpPr txBox="1"/>
          <p:nvPr/>
        </p:nvSpPr>
        <p:spPr>
          <a:xfrm>
            <a:off x="4592880" y="1381680"/>
            <a:ext cx="9511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Shared secret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7" name=""/>
          <p:cNvSpPr/>
          <p:nvPr/>
        </p:nvSpPr>
        <p:spPr>
          <a:xfrm>
            <a:off x="4510440" y="1975320"/>
            <a:ext cx="1033560" cy="3693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8" name=""/>
          <p:cNvSpPr txBox="1"/>
          <p:nvPr/>
        </p:nvSpPr>
        <p:spPr>
          <a:xfrm>
            <a:off x="4617000" y="1975320"/>
            <a:ext cx="1220760" cy="418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Encrypted 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Payment code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9" name=""/>
          <p:cNvSpPr/>
          <p:nvPr/>
        </p:nvSpPr>
        <p:spPr>
          <a:xfrm>
            <a:off x="4552560" y="2645280"/>
            <a:ext cx="1017720" cy="34668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0" name=""/>
          <p:cNvSpPr txBox="1"/>
          <p:nvPr/>
        </p:nvSpPr>
        <p:spPr>
          <a:xfrm>
            <a:off x="4552560" y="2583720"/>
            <a:ext cx="10648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Transaction notification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1" name=""/>
          <p:cNvSpPr/>
          <p:nvPr/>
        </p:nvSpPr>
        <p:spPr>
          <a:xfrm>
            <a:off x="6040800" y="2692440"/>
            <a:ext cx="1033560" cy="2826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2" name=""/>
          <p:cNvSpPr txBox="1"/>
          <p:nvPr/>
        </p:nvSpPr>
        <p:spPr>
          <a:xfrm>
            <a:off x="6180480" y="2628360"/>
            <a:ext cx="95112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Notification address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3" name=""/>
          <p:cNvSpPr/>
          <p:nvPr/>
        </p:nvSpPr>
        <p:spPr>
          <a:xfrm>
            <a:off x="1816560" y="2702880"/>
            <a:ext cx="894600" cy="2361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4" name=""/>
          <p:cNvSpPr txBox="1"/>
          <p:nvPr/>
        </p:nvSpPr>
        <p:spPr>
          <a:xfrm>
            <a:off x="1816560" y="2702880"/>
            <a:ext cx="951120" cy="45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Public key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5" name=""/>
          <p:cNvSpPr/>
          <p:nvPr/>
        </p:nvSpPr>
        <p:spPr>
          <a:xfrm>
            <a:off x="1734120" y="2048760"/>
            <a:ext cx="1033560" cy="2361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6" name=""/>
          <p:cNvSpPr txBox="1"/>
          <p:nvPr/>
        </p:nvSpPr>
        <p:spPr>
          <a:xfrm>
            <a:off x="1734120" y="2066400"/>
            <a:ext cx="104976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Payment code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7" name=""/>
          <p:cNvSpPr/>
          <p:nvPr/>
        </p:nvSpPr>
        <p:spPr>
          <a:xfrm>
            <a:off x="1848240" y="3684240"/>
            <a:ext cx="1660680" cy="236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8" name=""/>
          <p:cNvSpPr txBox="1"/>
          <p:nvPr/>
        </p:nvSpPr>
        <p:spPr>
          <a:xfrm>
            <a:off x="1848240" y="3684240"/>
            <a:ext cx="15220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Identify the notification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9" name=""/>
          <p:cNvSpPr/>
          <p:nvPr/>
        </p:nvSpPr>
        <p:spPr>
          <a:xfrm>
            <a:off x="1848240" y="3969720"/>
            <a:ext cx="2588760" cy="236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0" name=""/>
          <p:cNvSpPr txBox="1"/>
          <p:nvPr/>
        </p:nvSpPr>
        <p:spPr>
          <a:xfrm>
            <a:off x="1848240" y="3969720"/>
            <a:ext cx="23932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Identify the public key of the first input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1" name=""/>
          <p:cNvSpPr/>
          <p:nvPr/>
        </p:nvSpPr>
        <p:spPr>
          <a:xfrm>
            <a:off x="3012480" y="2719800"/>
            <a:ext cx="1033560" cy="236160"/>
          </a:xfrm>
          <a:prstGeom prst="rect">
            <a:avLst/>
          </a:prstGeom>
          <a:solidFill>
            <a:srgbClr val="999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2" name=""/>
          <p:cNvSpPr txBox="1"/>
          <p:nvPr/>
        </p:nvSpPr>
        <p:spPr>
          <a:xfrm>
            <a:off x="3208680" y="2719800"/>
            <a:ext cx="951120" cy="45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Public Key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3" name=""/>
          <p:cNvSpPr/>
          <p:nvPr/>
        </p:nvSpPr>
        <p:spPr>
          <a:xfrm>
            <a:off x="7311240" y="2085120"/>
            <a:ext cx="1033560" cy="236160"/>
          </a:xfrm>
          <a:prstGeom prst="rect">
            <a:avLst/>
          </a:prstGeom>
          <a:solidFill>
            <a:srgbClr val="999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4" name=""/>
          <p:cNvSpPr txBox="1"/>
          <p:nvPr/>
        </p:nvSpPr>
        <p:spPr>
          <a:xfrm>
            <a:off x="7311240" y="208512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Payment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code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5" name=""/>
          <p:cNvSpPr/>
          <p:nvPr/>
        </p:nvSpPr>
        <p:spPr>
          <a:xfrm>
            <a:off x="8654400" y="2069280"/>
            <a:ext cx="952200" cy="236160"/>
          </a:xfrm>
          <a:prstGeom prst="rect">
            <a:avLst/>
          </a:prstGeom>
          <a:solidFill>
            <a:srgbClr val="999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6" name=""/>
          <p:cNvSpPr txBox="1"/>
          <p:nvPr/>
        </p:nvSpPr>
        <p:spPr>
          <a:xfrm>
            <a:off x="8752320" y="206928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Master Key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"/>
          <p:cNvSpPr/>
          <p:nvPr/>
        </p:nvSpPr>
        <p:spPr>
          <a:xfrm>
            <a:off x="3027960" y="2636640"/>
            <a:ext cx="1017720" cy="3466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8" name=""/>
          <p:cNvSpPr txBox="1"/>
          <p:nvPr/>
        </p:nvSpPr>
        <p:spPr>
          <a:xfrm>
            <a:off x="5992560" y="2703960"/>
            <a:ext cx="108972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Payment address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69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1270" name=""/>
          <p:cNvSpPr/>
          <p:nvPr/>
        </p:nvSpPr>
        <p:spPr>
          <a:xfrm>
            <a:off x="1758960" y="3666960"/>
            <a:ext cx="1644480" cy="203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1" name=""/>
          <p:cNvSpPr txBox="1"/>
          <p:nvPr/>
        </p:nvSpPr>
        <p:spPr>
          <a:xfrm>
            <a:off x="1758960" y="3651840"/>
            <a:ext cx="122076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Deriving child keys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2" name=""/>
          <p:cNvSpPr/>
          <p:nvPr/>
        </p:nvSpPr>
        <p:spPr>
          <a:xfrm>
            <a:off x="1718280" y="3967920"/>
            <a:ext cx="1644480" cy="203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3" name=""/>
          <p:cNvSpPr txBox="1"/>
          <p:nvPr/>
        </p:nvSpPr>
        <p:spPr>
          <a:xfrm>
            <a:off x="1791720" y="3936960"/>
            <a:ext cx="122076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Bitcoin transaction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4" name=""/>
          <p:cNvSpPr/>
          <p:nvPr/>
        </p:nvSpPr>
        <p:spPr>
          <a:xfrm>
            <a:off x="1685520" y="4871880"/>
            <a:ext cx="1644480" cy="203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5" name=""/>
          <p:cNvSpPr txBox="1"/>
          <p:nvPr/>
        </p:nvSpPr>
        <p:spPr>
          <a:xfrm>
            <a:off x="1767600" y="4832640"/>
            <a:ext cx="122076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Address derivation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6" name=""/>
          <p:cNvSpPr/>
          <p:nvPr/>
        </p:nvSpPr>
        <p:spPr>
          <a:xfrm>
            <a:off x="1832400" y="4580640"/>
            <a:ext cx="2197440" cy="203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7" name=""/>
          <p:cNvSpPr txBox="1"/>
          <p:nvPr/>
        </p:nvSpPr>
        <p:spPr>
          <a:xfrm>
            <a:off x="1767600" y="4580640"/>
            <a:ext cx="24490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Adding points on elliptic curves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8" name=""/>
          <p:cNvSpPr/>
          <p:nvPr/>
        </p:nvSpPr>
        <p:spPr>
          <a:xfrm>
            <a:off x="6032880" y="1985400"/>
            <a:ext cx="1017720" cy="346680"/>
          </a:xfrm>
          <a:prstGeom prst="rect">
            <a:avLst/>
          </a:prstGeom>
          <a:solidFill>
            <a:srgbClr val="999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9" name=""/>
          <p:cNvSpPr txBox="1"/>
          <p:nvPr/>
        </p:nvSpPr>
        <p:spPr>
          <a:xfrm>
            <a:off x="6172560" y="1985400"/>
            <a:ext cx="95112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Notification address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0" name=""/>
          <p:cNvSpPr/>
          <p:nvPr/>
        </p:nvSpPr>
        <p:spPr>
          <a:xfrm>
            <a:off x="7334640" y="1334520"/>
            <a:ext cx="1017720" cy="3466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1" name=""/>
          <p:cNvSpPr txBox="1"/>
          <p:nvPr/>
        </p:nvSpPr>
        <p:spPr>
          <a:xfrm>
            <a:off x="7360200" y="140976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Payment code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2" name=""/>
          <p:cNvSpPr/>
          <p:nvPr/>
        </p:nvSpPr>
        <p:spPr>
          <a:xfrm>
            <a:off x="464040" y="1366920"/>
            <a:ext cx="1017720" cy="3466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3" name=""/>
          <p:cNvSpPr txBox="1"/>
          <p:nvPr/>
        </p:nvSpPr>
        <p:spPr>
          <a:xfrm>
            <a:off x="538200" y="144252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Master Key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4" name=""/>
          <p:cNvSpPr/>
          <p:nvPr/>
        </p:nvSpPr>
        <p:spPr>
          <a:xfrm>
            <a:off x="3036240" y="2637000"/>
            <a:ext cx="1017720" cy="3466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5" name=""/>
          <p:cNvSpPr txBox="1"/>
          <p:nvPr/>
        </p:nvSpPr>
        <p:spPr>
          <a:xfrm>
            <a:off x="3102480" y="270072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Other address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6" name=""/>
          <p:cNvSpPr/>
          <p:nvPr/>
        </p:nvSpPr>
        <p:spPr>
          <a:xfrm>
            <a:off x="4575960" y="2639520"/>
            <a:ext cx="1017720" cy="34668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7" name=""/>
          <p:cNvSpPr txBox="1"/>
          <p:nvPr/>
        </p:nvSpPr>
        <p:spPr>
          <a:xfrm>
            <a:off x="4575960" y="2639520"/>
            <a:ext cx="108972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BIP47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First payment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8" name=""/>
          <p:cNvSpPr/>
          <p:nvPr/>
        </p:nvSpPr>
        <p:spPr>
          <a:xfrm>
            <a:off x="6064560" y="2661840"/>
            <a:ext cx="1017720" cy="3466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9" name=""/>
          <p:cNvSpPr txBox="1"/>
          <p:nvPr/>
        </p:nvSpPr>
        <p:spPr>
          <a:xfrm>
            <a:off x="5992560" y="2661840"/>
            <a:ext cx="108972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Paymen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t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address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K0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0" name=""/>
          <p:cNvSpPr/>
          <p:nvPr/>
        </p:nvSpPr>
        <p:spPr>
          <a:xfrm>
            <a:off x="415080" y="2629080"/>
            <a:ext cx="1017720" cy="346680"/>
          </a:xfrm>
          <a:prstGeom prst="rect">
            <a:avLst/>
          </a:prstGeom>
          <a:solidFill>
            <a:srgbClr val="999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1" name=""/>
          <p:cNvSpPr txBox="1"/>
          <p:nvPr/>
        </p:nvSpPr>
        <p:spPr>
          <a:xfrm>
            <a:off x="441000" y="269676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Other private key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2" name=""/>
          <p:cNvSpPr/>
          <p:nvPr/>
        </p:nvSpPr>
        <p:spPr>
          <a:xfrm>
            <a:off x="1711080" y="2609640"/>
            <a:ext cx="1017720" cy="346680"/>
          </a:xfrm>
          <a:prstGeom prst="rect">
            <a:avLst/>
          </a:prstGeom>
          <a:solidFill>
            <a:srgbClr val="999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3" name=""/>
          <p:cNvSpPr txBox="1"/>
          <p:nvPr/>
        </p:nvSpPr>
        <p:spPr>
          <a:xfrm>
            <a:off x="1711080" y="273780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Other public key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4" name=""/>
          <p:cNvSpPr/>
          <p:nvPr/>
        </p:nvSpPr>
        <p:spPr>
          <a:xfrm>
            <a:off x="1725840" y="1359000"/>
            <a:ext cx="1017720" cy="346680"/>
          </a:xfrm>
          <a:prstGeom prst="rect">
            <a:avLst/>
          </a:prstGeom>
          <a:solidFill>
            <a:srgbClr val="999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5" name=""/>
          <p:cNvSpPr txBox="1"/>
          <p:nvPr/>
        </p:nvSpPr>
        <p:spPr>
          <a:xfrm>
            <a:off x="441360" y="269712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Other private key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6" name=""/>
          <p:cNvSpPr txBox="1"/>
          <p:nvPr/>
        </p:nvSpPr>
        <p:spPr>
          <a:xfrm>
            <a:off x="1752120" y="144396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Payment code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7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640" cy="5668920"/>
          </a:xfrm>
          <a:prstGeom prst="rect">
            <a:avLst/>
          </a:prstGeom>
          <a:ln w="0">
            <a:noFill/>
          </a:ln>
        </p:spPr>
      </p:pic>
      <p:sp>
        <p:nvSpPr>
          <p:cNvPr id="1298" name=""/>
          <p:cNvSpPr/>
          <p:nvPr/>
        </p:nvSpPr>
        <p:spPr>
          <a:xfrm>
            <a:off x="1612800" y="4599720"/>
            <a:ext cx="1644480" cy="203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9" name=""/>
          <p:cNvSpPr txBox="1"/>
          <p:nvPr/>
        </p:nvSpPr>
        <p:spPr>
          <a:xfrm>
            <a:off x="1612800" y="4599720"/>
            <a:ext cx="15379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Deriving child keys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0" name=""/>
          <p:cNvSpPr/>
          <p:nvPr/>
        </p:nvSpPr>
        <p:spPr>
          <a:xfrm>
            <a:off x="6285600" y="4919400"/>
            <a:ext cx="1644480" cy="203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1" name=""/>
          <p:cNvSpPr txBox="1"/>
          <p:nvPr/>
        </p:nvSpPr>
        <p:spPr>
          <a:xfrm>
            <a:off x="6399720" y="4919400"/>
            <a:ext cx="122076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Bitcoin transaction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2" name=""/>
          <p:cNvSpPr/>
          <p:nvPr/>
        </p:nvSpPr>
        <p:spPr>
          <a:xfrm>
            <a:off x="6343200" y="4619520"/>
            <a:ext cx="2164320" cy="203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3" name=""/>
          <p:cNvSpPr txBox="1"/>
          <p:nvPr/>
        </p:nvSpPr>
        <p:spPr>
          <a:xfrm>
            <a:off x="6343200" y="4572720"/>
            <a:ext cx="24490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Adding points on elliptic curves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4" name=""/>
          <p:cNvSpPr/>
          <p:nvPr/>
        </p:nvSpPr>
        <p:spPr>
          <a:xfrm>
            <a:off x="1629720" y="4890240"/>
            <a:ext cx="1644480" cy="203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5" name=""/>
          <p:cNvSpPr txBox="1"/>
          <p:nvPr/>
        </p:nvSpPr>
        <p:spPr>
          <a:xfrm>
            <a:off x="1629720" y="4890240"/>
            <a:ext cx="122076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Bitcoin transaction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6" name=""/>
          <p:cNvSpPr/>
          <p:nvPr/>
        </p:nvSpPr>
        <p:spPr>
          <a:xfrm>
            <a:off x="358200" y="1091160"/>
            <a:ext cx="1017720" cy="2689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7" name=""/>
          <p:cNvSpPr txBox="1"/>
          <p:nvPr/>
        </p:nvSpPr>
        <p:spPr>
          <a:xfrm>
            <a:off x="408240" y="114156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Master Key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8" name=""/>
          <p:cNvSpPr/>
          <p:nvPr/>
        </p:nvSpPr>
        <p:spPr>
          <a:xfrm>
            <a:off x="7253640" y="1082880"/>
            <a:ext cx="1017720" cy="2689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9" name=""/>
          <p:cNvSpPr txBox="1"/>
          <p:nvPr/>
        </p:nvSpPr>
        <p:spPr>
          <a:xfrm>
            <a:off x="7344360" y="113328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Payment code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0" name=""/>
          <p:cNvSpPr/>
          <p:nvPr/>
        </p:nvSpPr>
        <p:spPr>
          <a:xfrm>
            <a:off x="2997360" y="3684600"/>
            <a:ext cx="1017720" cy="2689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1" name=""/>
          <p:cNvSpPr txBox="1"/>
          <p:nvPr/>
        </p:nvSpPr>
        <p:spPr>
          <a:xfrm>
            <a:off x="2997360" y="373500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Other address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2" name=""/>
          <p:cNvSpPr/>
          <p:nvPr/>
        </p:nvSpPr>
        <p:spPr>
          <a:xfrm>
            <a:off x="4478760" y="3665520"/>
            <a:ext cx="1017720" cy="34668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3" name=""/>
          <p:cNvSpPr txBox="1"/>
          <p:nvPr/>
        </p:nvSpPr>
        <p:spPr>
          <a:xfrm>
            <a:off x="4478760" y="3665520"/>
            <a:ext cx="108972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BIP47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First payment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4" name=""/>
          <p:cNvSpPr/>
          <p:nvPr/>
        </p:nvSpPr>
        <p:spPr>
          <a:xfrm>
            <a:off x="5967360" y="1701000"/>
            <a:ext cx="1017720" cy="346680"/>
          </a:xfrm>
          <a:prstGeom prst="rect">
            <a:avLst/>
          </a:prstGeom>
          <a:solidFill>
            <a:srgbClr val="999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5" name=""/>
          <p:cNvSpPr txBox="1"/>
          <p:nvPr/>
        </p:nvSpPr>
        <p:spPr>
          <a:xfrm>
            <a:off x="6075000" y="1701000"/>
            <a:ext cx="95112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Notification address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6" name=""/>
          <p:cNvSpPr/>
          <p:nvPr/>
        </p:nvSpPr>
        <p:spPr>
          <a:xfrm>
            <a:off x="1668600" y="3606120"/>
            <a:ext cx="1017720" cy="346680"/>
          </a:xfrm>
          <a:prstGeom prst="rect">
            <a:avLst/>
          </a:prstGeom>
          <a:solidFill>
            <a:srgbClr val="999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7" name=""/>
          <p:cNvSpPr txBox="1"/>
          <p:nvPr/>
        </p:nvSpPr>
        <p:spPr>
          <a:xfrm>
            <a:off x="1662480" y="368244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Other private key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8" name=""/>
          <p:cNvSpPr/>
          <p:nvPr/>
        </p:nvSpPr>
        <p:spPr>
          <a:xfrm>
            <a:off x="374400" y="3638520"/>
            <a:ext cx="1017720" cy="346680"/>
          </a:xfrm>
          <a:prstGeom prst="rect">
            <a:avLst/>
          </a:prstGeom>
          <a:solidFill>
            <a:srgbClr val="999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9" name=""/>
          <p:cNvSpPr txBox="1"/>
          <p:nvPr/>
        </p:nvSpPr>
        <p:spPr>
          <a:xfrm>
            <a:off x="368280" y="370656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Other private key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0" name=""/>
          <p:cNvSpPr/>
          <p:nvPr/>
        </p:nvSpPr>
        <p:spPr>
          <a:xfrm>
            <a:off x="1652400" y="1074240"/>
            <a:ext cx="1017720" cy="346680"/>
          </a:xfrm>
          <a:prstGeom prst="rect">
            <a:avLst/>
          </a:prstGeom>
          <a:solidFill>
            <a:srgbClr val="999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1" name=""/>
          <p:cNvSpPr txBox="1"/>
          <p:nvPr/>
        </p:nvSpPr>
        <p:spPr>
          <a:xfrm>
            <a:off x="1670760" y="114228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Payment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code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2" name=""/>
          <p:cNvSpPr/>
          <p:nvPr/>
        </p:nvSpPr>
        <p:spPr>
          <a:xfrm>
            <a:off x="5919840" y="3614760"/>
            <a:ext cx="1098000" cy="3416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3" name=""/>
          <p:cNvSpPr txBox="1"/>
          <p:nvPr/>
        </p:nvSpPr>
        <p:spPr>
          <a:xfrm>
            <a:off x="5928120" y="3614760"/>
            <a:ext cx="108972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Payment address K1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4" name=""/>
          <p:cNvSpPr txBox="1"/>
          <p:nvPr/>
        </p:nvSpPr>
        <p:spPr>
          <a:xfrm>
            <a:off x="7329240" y="143568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Payment code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5" name=""/>
          <p:cNvSpPr/>
          <p:nvPr/>
        </p:nvSpPr>
        <p:spPr>
          <a:xfrm>
            <a:off x="5920200" y="2376720"/>
            <a:ext cx="1017720" cy="346680"/>
          </a:xfrm>
          <a:prstGeom prst="rect">
            <a:avLst/>
          </a:prstGeom>
          <a:solidFill>
            <a:srgbClr val="999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6" name=""/>
          <p:cNvSpPr txBox="1"/>
          <p:nvPr/>
        </p:nvSpPr>
        <p:spPr>
          <a:xfrm>
            <a:off x="5920200" y="2333520"/>
            <a:ext cx="1089720" cy="4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Payment address K0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7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64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640" cy="5668920"/>
          </a:xfrm>
          <a:prstGeom prst="rect">
            <a:avLst/>
          </a:prstGeom>
          <a:ln w="0">
            <a:noFill/>
          </a:ln>
        </p:spPr>
      </p:pic>
      <p:sp>
        <p:nvSpPr>
          <p:cNvPr id="1329" name=""/>
          <p:cNvSpPr/>
          <p:nvPr/>
        </p:nvSpPr>
        <p:spPr>
          <a:xfrm>
            <a:off x="1717920" y="1090800"/>
            <a:ext cx="928080" cy="333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0" name=""/>
          <p:cNvSpPr txBox="1"/>
          <p:nvPr/>
        </p:nvSpPr>
        <p:spPr>
          <a:xfrm>
            <a:off x="1671120" y="114264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Payment code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1" name=""/>
          <p:cNvSpPr/>
          <p:nvPr/>
        </p:nvSpPr>
        <p:spPr>
          <a:xfrm>
            <a:off x="5975640" y="3655440"/>
            <a:ext cx="1041840" cy="333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2" name=""/>
          <p:cNvSpPr txBox="1"/>
          <p:nvPr/>
        </p:nvSpPr>
        <p:spPr>
          <a:xfrm>
            <a:off x="5927760" y="3655440"/>
            <a:ext cx="108972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Payment address K1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3" name=""/>
          <p:cNvSpPr/>
          <p:nvPr/>
        </p:nvSpPr>
        <p:spPr>
          <a:xfrm>
            <a:off x="8605440" y="1074600"/>
            <a:ext cx="928080" cy="333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4" name=""/>
          <p:cNvSpPr txBox="1"/>
          <p:nvPr/>
        </p:nvSpPr>
        <p:spPr>
          <a:xfrm>
            <a:off x="8687880" y="113364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Master Key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5" name=""/>
          <p:cNvSpPr/>
          <p:nvPr/>
        </p:nvSpPr>
        <p:spPr>
          <a:xfrm>
            <a:off x="7278120" y="1050120"/>
            <a:ext cx="936360" cy="346680"/>
          </a:xfrm>
          <a:prstGeom prst="rect">
            <a:avLst/>
          </a:prstGeom>
          <a:solidFill>
            <a:srgbClr val="999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6" name=""/>
          <p:cNvSpPr txBox="1"/>
          <p:nvPr/>
        </p:nvSpPr>
        <p:spPr>
          <a:xfrm>
            <a:off x="7344720" y="113364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Payment code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7" name=""/>
          <p:cNvSpPr/>
          <p:nvPr/>
        </p:nvSpPr>
        <p:spPr>
          <a:xfrm>
            <a:off x="5991840" y="1701360"/>
            <a:ext cx="936360" cy="346680"/>
          </a:xfrm>
          <a:prstGeom prst="rect">
            <a:avLst/>
          </a:prstGeom>
          <a:solidFill>
            <a:srgbClr val="999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8" name=""/>
          <p:cNvSpPr txBox="1"/>
          <p:nvPr/>
        </p:nvSpPr>
        <p:spPr>
          <a:xfrm>
            <a:off x="6075000" y="1701360"/>
            <a:ext cx="95112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Notification address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9" name=""/>
          <p:cNvSpPr/>
          <p:nvPr/>
        </p:nvSpPr>
        <p:spPr>
          <a:xfrm>
            <a:off x="5968800" y="2358000"/>
            <a:ext cx="1032480" cy="333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0" name=""/>
          <p:cNvSpPr txBox="1"/>
          <p:nvPr/>
        </p:nvSpPr>
        <p:spPr>
          <a:xfrm>
            <a:off x="5968800" y="2345040"/>
            <a:ext cx="108972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Payment address K0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1" name=""/>
          <p:cNvSpPr/>
          <p:nvPr/>
        </p:nvSpPr>
        <p:spPr>
          <a:xfrm>
            <a:off x="1612800" y="4600080"/>
            <a:ext cx="1644480" cy="203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2" name=""/>
          <p:cNvSpPr txBox="1"/>
          <p:nvPr/>
        </p:nvSpPr>
        <p:spPr>
          <a:xfrm>
            <a:off x="1612800" y="4600080"/>
            <a:ext cx="15379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Deriving child keys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3" name=""/>
          <p:cNvSpPr/>
          <p:nvPr/>
        </p:nvSpPr>
        <p:spPr>
          <a:xfrm>
            <a:off x="6343560" y="4573080"/>
            <a:ext cx="2123280" cy="203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4" name=""/>
          <p:cNvSpPr txBox="1"/>
          <p:nvPr/>
        </p:nvSpPr>
        <p:spPr>
          <a:xfrm>
            <a:off x="6343560" y="4573080"/>
            <a:ext cx="24490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Adding points on elliptic curves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5" name=""/>
          <p:cNvSpPr/>
          <p:nvPr/>
        </p:nvSpPr>
        <p:spPr>
          <a:xfrm>
            <a:off x="6343560" y="4919760"/>
            <a:ext cx="1644480" cy="203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6" name=""/>
          <p:cNvSpPr txBox="1"/>
          <p:nvPr/>
        </p:nvSpPr>
        <p:spPr>
          <a:xfrm>
            <a:off x="6343560" y="4866120"/>
            <a:ext cx="24490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Address derivation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7" name=""/>
          <p:cNvSpPr/>
          <p:nvPr/>
        </p:nvSpPr>
        <p:spPr>
          <a:xfrm>
            <a:off x="1596600" y="4892400"/>
            <a:ext cx="1644480" cy="203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8" name=""/>
          <p:cNvSpPr txBox="1"/>
          <p:nvPr/>
        </p:nvSpPr>
        <p:spPr>
          <a:xfrm>
            <a:off x="1596600" y="4877280"/>
            <a:ext cx="15379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Public Key derivation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640" cy="5668920"/>
          </a:xfrm>
          <a:prstGeom prst="rect">
            <a:avLst/>
          </a:prstGeom>
          <a:ln w="0">
            <a:noFill/>
          </a:ln>
        </p:spPr>
      </p:pic>
      <p:sp>
        <p:nvSpPr>
          <p:cNvPr id="1350" name=""/>
          <p:cNvSpPr/>
          <p:nvPr/>
        </p:nvSpPr>
        <p:spPr>
          <a:xfrm>
            <a:off x="3053160" y="602280"/>
            <a:ext cx="1196640" cy="244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1" name=""/>
          <p:cNvSpPr txBox="1"/>
          <p:nvPr/>
        </p:nvSpPr>
        <p:spPr>
          <a:xfrm>
            <a:off x="2841480" y="1041840"/>
            <a:ext cx="903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Secret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2" name=""/>
          <p:cNvSpPr/>
          <p:nvPr/>
        </p:nvSpPr>
        <p:spPr>
          <a:xfrm>
            <a:off x="2263320" y="1860120"/>
            <a:ext cx="2222640" cy="30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3" name=""/>
          <p:cNvSpPr txBox="1"/>
          <p:nvPr/>
        </p:nvSpPr>
        <p:spPr>
          <a:xfrm>
            <a:off x="2312280" y="1815120"/>
            <a:ext cx="24177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Abscissa of secrecy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4" name=""/>
          <p:cNvSpPr/>
          <p:nvPr/>
        </p:nvSpPr>
        <p:spPr>
          <a:xfrm>
            <a:off x="2247480" y="2808360"/>
            <a:ext cx="2376720" cy="30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5" name=""/>
          <p:cNvSpPr txBox="1"/>
          <p:nvPr/>
        </p:nvSpPr>
        <p:spPr>
          <a:xfrm>
            <a:off x="2499480" y="2808360"/>
            <a:ext cx="212472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Hash your secret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6" name=""/>
          <p:cNvSpPr/>
          <p:nvPr/>
        </p:nvSpPr>
        <p:spPr>
          <a:xfrm>
            <a:off x="2670480" y="1123200"/>
            <a:ext cx="1416600" cy="30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7" name=""/>
          <p:cNvSpPr txBox="1"/>
          <p:nvPr/>
        </p:nvSpPr>
        <p:spPr>
          <a:xfrm>
            <a:off x="2841480" y="1041840"/>
            <a:ext cx="903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Secret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8" name=""/>
          <p:cNvSpPr/>
          <p:nvPr/>
        </p:nvSpPr>
        <p:spPr>
          <a:xfrm>
            <a:off x="2230920" y="3549240"/>
            <a:ext cx="2393280" cy="30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9" name=""/>
          <p:cNvSpPr txBox="1"/>
          <p:nvPr/>
        </p:nvSpPr>
        <p:spPr>
          <a:xfrm>
            <a:off x="2230920" y="3549240"/>
            <a:ext cx="235260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Point G of the curve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0" name=""/>
          <p:cNvSpPr/>
          <p:nvPr/>
        </p:nvSpPr>
        <p:spPr>
          <a:xfrm>
            <a:off x="2482920" y="4322520"/>
            <a:ext cx="1945800" cy="30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1" name=""/>
          <p:cNvSpPr txBox="1"/>
          <p:nvPr/>
        </p:nvSpPr>
        <p:spPr>
          <a:xfrm>
            <a:off x="2523960" y="4322520"/>
            <a:ext cx="2051280" cy="36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Bob’s public key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2" name=""/>
          <p:cNvSpPr/>
          <p:nvPr/>
        </p:nvSpPr>
        <p:spPr>
          <a:xfrm>
            <a:off x="2418120" y="4909320"/>
            <a:ext cx="1742040" cy="569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3" name=""/>
          <p:cNvSpPr txBox="1"/>
          <p:nvPr/>
        </p:nvSpPr>
        <p:spPr>
          <a:xfrm>
            <a:off x="2523600" y="4909320"/>
            <a:ext cx="153864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BIP47 public payment key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4" name=""/>
          <p:cNvSpPr/>
          <p:nvPr/>
        </p:nvSpPr>
        <p:spPr>
          <a:xfrm>
            <a:off x="7294320" y="2808360"/>
            <a:ext cx="2084400" cy="30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5" name=""/>
          <p:cNvSpPr txBox="1"/>
          <p:nvPr/>
        </p:nvSpPr>
        <p:spPr>
          <a:xfrm>
            <a:off x="7392600" y="2808360"/>
            <a:ext cx="230364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Bob’s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private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key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6" name=""/>
          <p:cNvSpPr/>
          <p:nvPr/>
        </p:nvSpPr>
        <p:spPr>
          <a:xfrm>
            <a:off x="7498080" y="3459600"/>
            <a:ext cx="1693080" cy="700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7" name=""/>
          <p:cNvSpPr txBox="1"/>
          <p:nvPr/>
        </p:nvSpPr>
        <p:spPr>
          <a:xfrm>
            <a:off x="7498080" y="3459600"/>
            <a:ext cx="219816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BIP47 private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payment key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360" y="339120"/>
            <a:ext cx="10078560" cy="499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8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640" cy="5668920"/>
          </a:xfrm>
          <a:prstGeom prst="rect">
            <a:avLst/>
          </a:prstGeom>
          <a:ln w="0">
            <a:noFill/>
          </a:ln>
        </p:spPr>
      </p:pic>
      <p:sp>
        <p:nvSpPr>
          <p:cNvPr id="1369" name=""/>
          <p:cNvSpPr/>
          <p:nvPr/>
        </p:nvSpPr>
        <p:spPr>
          <a:xfrm>
            <a:off x="1742400" y="1392120"/>
            <a:ext cx="936360" cy="3466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0" name=""/>
          <p:cNvSpPr txBox="1"/>
          <p:nvPr/>
        </p:nvSpPr>
        <p:spPr>
          <a:xfrm>
            <a:off x="1671480" y="143604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Payment code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1" name=""/>
          <p:cNvSpPr/>
          <p:nvPr/>
        </p:nvSpPr>
        <p:spPr>
          <a:xfrm>
            <a:off x="7376040" y="1364040"/>
            <a:ext cx="936360" cy="346680"/>
          </a:xfrm>
          <a:prstGeom prst="rect">
            <a:avLst/>
          </a:prstGeom>
          <a:solidFill>
            <a:srgbClr val="999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2" name=""/>
          <p:cNvSpPr txBox="1"/>
          <p:nvPr/>
        </p:nvSpPr>
        <p:spPr>
          <a:xfrm>
            <a:off x="7328880" y="143532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Payment code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3" name=""/>
          <p:cNvSpPr/>
          <p:nvPr/>
        </p:nvSpPr>
        <p:spPr>
          <a:xfrm rot="4200">
            <a:off x="7326360" y="2659320"/>
            <a:ext cx="1035360" cy="346680"/>
          </a:xfrm>
          <a:prstGeom prst="rect">
            <a:avLst/>
          </a:prstGeom>
          <a:solidFill>
            <a:srgbClr val="999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4" name=""/>
          <p:cNvSpPr txBox="1"/>
          <p:nvPr/>
        </p:nvSpPr>
        <p:spPr>
          <a:xfrm>
            <a:off x="7272000" y="273024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Other public key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5" name=""/>
          <p:cNvSpPr/>
          <p:nvPr/>
        </p:nvSpPr>
        <p:spPr>
          <a:xfrm>
            <a:off x="8629560" y="2646000"/>
            <a:ext cx="993240" cy="346680"/>
          </a:xfrm>
          <a:prstGeom prst="rect">
            <a:avLst/>
          </a:prstGeom>
          <a:solidFill>
            <a:srgbClr val="999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6" name=""/>
          <p:cNvSpPr txBox="1"/>
          <p:nvPr/>
        </p:nvSpPr>
        <p:spPr>
          <a:xfrm>
            <a:off x="8615160" y="271404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Other private key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7" name=""/>
          <p:cNvSpPr/>
          <p:nvPr/>
        </p:nvSpPr>
        <p:spPr>
          <a:xfrm>
            <a:off x="6057000" y="2629800"/>
            <a:ext cx="936360" cy="3466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8" name=""/>
          <p:cNvSpPr txBox="1"/>
          <p:nvPr/>
        </p:nvSpPr>
        <p:spPr>
          <a:xfrm>
            <a:off x="6042240" y="269208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Other address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9" name=""/>
          <p:cNvSpPr/>
          <p:nvPr/>
        </p:nvSpPr>
        <p:spPr>
          <a:xfrm>
            <a:off x="6048720" y="1998720"/>
            <a:ext cx="936360" cy="346680"/>
          </a:xfrm>
          <a:prstGeom prst="rect">
            <a:avLst/>
          </a:prstGeom>
          <a:solidFill>
            <a:srgbClr val="9999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0" name=""/>
          <p:cNvSpPr txBox="1"/>
          <p:nvPr/>
        </p:nvSpPr>
        <p:spPr>
          <a:xfrm>
            <a:off x="5969160" y="1998720"/>
            <a:ext cx="108972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Notification address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1" name=""/>
          <p:cNvSpPr/>
          <p:nvPr/>
        </p:nvSpPr>
        <p:spPr>
          <a:xfrm>
            <a:off x="4567320" y="2621520"/>
            <a:ext cx="936360" cy="34668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2" name=""/>
          <p:cNvSpPr txBox="1"/>
          <p:nvPr/>
        </p:nvSpPr>
        <p:spPr>
          <a:xfrm>
            <a:off x="4454640" y="270324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First repaiment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3" name=""/>
          <p:cNvSpPr/>
          <p:nvPr/>
        </p:nvSpPr>
        <p:spPr>
          <a:xfrm>
            <a:off x="3061080" y="2646000"/>
            <a:ext cx="936360" cy="3466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4" name=""/>
          <p:cNvSpPr txBox="1"/>
          <p:nvPr/>
        </p:nvSpPr>
        <p:spPr>
          <a:xfrm>
            <a:off x="2964960" y="271188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Address K0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5" name=""/>
          <p:cNvSpPr/>
          <p:nvPr/>
        </p:nvSpPr>
        <p:spPr>
          <a:xfrm>
            <a:off x="1758960" y="3666960"/>
            <a:ext cx="1644480" cy="203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6" name=""/>
          <p:cNvSpPr txBox="1"/>
          <p:nvPr/>
        </p:nvSpPr>
        <p:spPr>
          <a:xfrm>
            <a:off x="1800000" y="3679920"/>
            <a:ext cx="15379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Deriving child keys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7" name=""/>
          <p:cNvSpPr/>
          <p:nvPr/>
        </p:nvSpPr>
        <p:spPr>
          <a:xfrm>
            <a:off x="1750680" y="4000680"/>
            <a:ext cx="1644480" cy="203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8" name=""/>
          <p:cNvSpPr txBox="1"/>
          <p:nvPr/>
        </p:nvSpPr>
        <p:spPr>
          <a:xfrm>
            <a:off x="1825560" y="3994920"/>
            <a:ext cx="122076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Bitcoin transaction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9" name=""/>
          <p:cNvSpPr/>
          <p:nvPr/>
        </p:nvSpPr>
        <p:spPr>
          <a:xfrm>
            <a:off x="1734480" y="4589280"/>
            <a:ext cx="2336040" cy="203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0" name=""/>
          <p:cNvSpPr txBox="1"/>
          <p:nvPr/>
        </p:nvSpPr>
        <p:spPr>
          <a:xfrm>
            <a:off x="1752480" y="4589280"/>
            <a:ext cx="24490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Adding points on elliptic curves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1" name=""/>
          <p:cNvSpPr/>
          <p:nvPr/>
        </p:nvSpPr>
        <p:spPr>
          <a:xfrm>
            <a:off x="1752480" y="4858200"/>
            <a:ext cx="1644480" cy="203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2" name=""/>
          <p:cNvSpPr txBox="1"/>
          <p:nvPr/>
        </p:nvSpPr>
        <p:spPr>
          <a:xfrm>
            <a:off x="1752480" y="4858200"/>
            <a:ext cx="24490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Address derivation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3" name=""/>
          <p:cNvSpPr/>
          <p:nvPr/>
        </p:nvSpPr>
        <p:spPr>
          <a:xfrm>
            <a:off x="8711280" y="1369440"/>
            <a:ext cx="781560" cy="2847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4" name=""/>
          <p:cNvSpPr txBox="1"/>
          <p:nvPr/>
        </p:nvSpPr>
        <p:spPr>
          <a:xfrm>
            <a:off x="8648280" y="1435680"/>
            <a:ext cx="108972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</a:rPr>
              <a:t>Master Key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" name="" descr=""/>
          <p:cNvPicPr/>
          <p:nvPr/>
        </p:nvPicPr>
        <p:blipFill>
          <a:blip r:embed="rId1"/>
          <a:stretch/>
        </p:blipFill>
        <p:spPr>
          <a:xfrm>
            <a:off x="360" y="347040"/>
            <a:ext cx="10079640" cy="497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6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64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" descr=""/>
          <p:cNvPicPr/>
          <p:nvPr/>
        </p:nvPicPr>
        <p:blipFill>
          <a:blip r:embed="rId1"/>
          <a:stretch/>
        </p:blipFill>
        <p:spPr>
          <a:xfrm>
            <a:off x="360" y="717120"/>
            <a:ext cx="10079640" cy="423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" name="" descr=""/>
          <p:cNvPicPr/>
          <p:nvPr/>
        </p:nvPicPr>
        <p:blipFill>
          <a:blip r:embed="rId1"/>
          <a:stretch/>
        </p:blipFill>
        <p:spPr>
          <a:xfrm>
            <a:off x="360" y="87120"/>
            <a:ext cx="10079640" cy="5495760"/>
          </a:xfrm>
          <a:prstGeom prst="rect">
            <a:avLst/>
          </a:prstGeom>
          <a:ln w="0">
            <a:noFill/>
          </a:ln>
        </p:spPr>
      </p:pic>
      <p:sp>
        <p:nvSpPr>
          <p:cNvPr id="1399" name=""/>
          <p:cNvSpPr/>
          <p:nvPr/>
        </p:nvSpPr>
        <p:spPr>
          <a:xfrm>
            <a:off x="5715360" y="423000"/>
            <a:ext cx="2157120" cy="30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0" name=""/>
          <p:cNvSpPr txBox="1"/>
          <p:nvPr/>
        </p:nvSpPr>
        <p:spPr>
          <a:xfrm>
            <a:off x="5267520" y="830160"/>
            <a:ext cx="1188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1" name=""/>
          <p:cNvSpPr/>
          <p:nvPr/>
        </p:nvSpPr>
        <p:spPr>
          <a:xfrm>
            <a:off x="7457400" y="854640"/>
            <a:ext cx="1619640" cy="30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2" name=""/>
          <p:cNvSpPr txBox="1"/>
          <p:nvPr/>
        </p:nvSpPr>
        <p:spPr>
          <a:xfrm>
            <a:off x="7530840" y="822240"/>
            <a:ext cx="1188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3" name=""/>
          <p:cNvSpPr txBox="1"/>
          <p:nvPr/>
        </p:nvSpPr>
        <p:spPr>
          <a:xfrm>
            <a:off x="5267880" y="830160"/>
            <a:ext cx="1188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4" name=""/>
          <p:cNvSpPr/>
          <p:nvPr/>
        </p:nvSpPr>
        <p:spPr>
          <a:xfrm>
            <a:off x="4820040" y="854280"/>
            <a:ext cx="1701000" cy="30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5" name=""/>
          <p:cNvSpPr txBox="1"/>
          <p:nvPr/>
        </p:nvSpPr>
        <p:spPr>
          <a:xfrm>
            <a:off x="5267880" y="830160"/>
            <a:ext cx="1188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6" name=""/>
          <p:cNvSpPr txBox="1"/>
          <p:nvPr/>
        </p:nvSpPr>
        <p:spPr>
          <a:xfrm>
            <a:off x="6057360" y="423000"/>
            <a:ext cx="2197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7" name=""/>
          <p:cNvSpPr/>
          <p:nvPr/>
        </p:nvSpPr>
        <p:spPr>
          <a:xfrm>
            <a:off x="7466760" y="2262960"/>
            <a:ext cx="1310040" cy="3013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8" name=""/>
          <p:cNvSpPr txBox="1"/>
          <p:nvPr/>
        </p:nvSpPr>
        <p:spPr>
          <a:xfrm>
            <a:off x="7588440" y="2262960"/>
            <a:ext cx="1188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Change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" descr=""/>
          <p:cNvPicPr/>
          <p:nvPr/>
        </p:nvPicPr>
        <p:blipFill>
          <a:blip r:embed="rId1"/>
          <a:stretch/>
        </p:blipFill>
        <p:spPr>
          <a:xfrm>
            <a:off x="360" y="882720"/>
            <a:ext cx="10079640" cy="390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" descr=""/>
          <p:cNvPicPr/>
          <p:nvPr/>
        </p:nvPicPr>
        <p:blipFill>
          <a:blip r:embed="rId1"/>
          <a:stretch/>
        </p:blipFill>
        <p:spPr>
          <a:xfrm>
            <a:off x="360" y="374760"/>
            <a:ext cx="10079640" cy="492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360" y="193320"/>
            <a:ext cx="10078560" cy="528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360" y="189360"/>
            <a:ext cx="10078560" cy="529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360" y="189360"/>
            <a:ext cx="10078560" cy="529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"/>
          <p:cNvSpPr/>
          <p:nvPr/>
        </p:nvSpPr>
        <p:spPr>
          <a:xfrm>
            <a:off x="1937520" y="1400400"/>
            <a:ext cx="976680" cy="252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5" name=""/>
          <p:cNvSpPr/>
          <p:nvPr/>
        </p:nvSpPr>
        <p:spPr>
          <a:xfrm>
            <a:off x="5470560" y="830520"/>
            <a:ext cx="952200" cy="252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360" y="788040"/>
            <a:ext cx="10078560" cy="4093200"/>
          </a:xfrm>
          <a:prstGeom prst="rect">
            <a:avLst/>
          </a:prstGeom>
          <a:ln w="0">
            <a:noFill/>
          </a:ln>
        </p:spPr>
      </p:pic>
      <p:sp>
        <p:nvSpPr>
          <p:cNvPr id="227" name=""/>
          <p:cNvSpPr/>
          <p:nvPr/>
        </p:nvSpPr>
        <p:spPr>
          <a:xfrm>
            <a:off x="1196640" y="1115640"/>
            <a:ext cx="1391760" cy="252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8" name=""/>
          <p:cNvSpPr/>
          <p:nvPr/>
        </p:nvSpPr>
        <p:spPr>
          <a:xfrm>
            <a:off x="4355640" y="1082880"/>
            <a:ext cx="1391760" cy="252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9" name=""/>
          <p:cNvSpPr/>
          <p:nvPr/>
        </p:nvSpPr>
        <p:spPr>
          <a:xfrm>
            <a:off x="7547040" y="1075320"/>
            <a:ext cx="1391760" cy="252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0" name=""/>
          <p:cNvSpPr/>
          <p:nvPr/>
        </p:nvSpPr>
        <p:spPr>
          <a:xfrm>
            <a:off x="1937520" y="1400400"/>
            <a:ext cx="1066320" cy="252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1" name=""/>
          <p:cNvSpPr/>
          <p:nvPr/>
        </p:nvSpPr>
        <p:spPr>
          <a:xfrm>
            <a:off x="3834360" y="1400400"/>
            <a:ext cx="952200" cy="252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2" name=""/>
          <p:cNvSpPr/>
          <p:nvPr/>
        </p:nvSpPr>
        <p:spPr>
          <a:xfrm>
            <a:off x="7115400" y="1425240"/>
            <a:ext cx="887400" cy="252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3" name=""/>
          <p:cNvSpPr/>
          <p:nvPr/>
        </p:nvSpPr>
        <p:spPr>
          <a:xfrm>
            <a:off x="8319960" y="1425240"/>
            <a:ext cx="992880" cy="252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4" name=""/>
          <p:cNvSpPr/>
          <p:nvPr/>
        </p:nvSpPr>
        <p:spPr>
          <a:xfrm>
            <a:off x="1017360" y="1050480"/>
            <a:ext cx="162000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4355640" y="1050480"/>
            <a:ext cx="14648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7547040" y="1075320"/>
            <a:ext cx="16682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650880" y="1409040"/>
            <a:ext cx="1066320" cy="252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8" name=""/>
          <p:cNvSpPr/>
          <p:nvPr/>
        </p:nvSpPr>
        <p:spPr>
          <a:xfrm>
            <a:off x="806040" y="1368000"/>
            <a:ext cx="935640" cy="4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3981600" y="1335240"/>
            <a:ext cx="80496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7197840" y="1327680"/>
            <a:ext cx="80496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>
            <a:off x="1995840" y="1306440"/>
            <a:ext cx="10404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8435520" y="1331280"/>
            <a:ext cx="10404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"/>
          <p:cNvSpPr/>
          <p:nvPr/>
        </p:nvSpPr>
        <p:spPr>
          <a:xfrm>
            <a:off x="5161320" y="1396800"/>
            <a:ext cx="976680" cy="252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4" name=""/>
          <p:cNvSpPr/>
          <p:nvPr/>
        </p:nvSpPr>
        <p:spPr>
          <a:xfrm>
            <a:off x="5220000" y="1335240"/>
            <a:ext cx="10404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246" name=""/>
          <p:cNvSpPr/>
          <p:nvPr/>
        </p:nvSpPr>
        <p:spPr>
          <a:xfrm>
            <a:off x="3402720" y="439920"/>
            <a:ext cx="3117600" cy="30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7" name=""/>
          <p:cNvSpPr/>
          <p:nvPr/>
        </p:nvSpPr>
        <p:spPr>
          <a:xfrm>
            <a:off x="3069000" y="823320"/>
            <a:ext cx="927720" cy="30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8" name=""/>
          <p:cNvSpPr/>
          <p:nvPr/>
        </p:nvSpPr>
        <p:spPr>
          <a:xfrm>
            <a:off x="5992200" y="835200"/>
            <a:ext cx="1220400" cy="30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9" name=""/>
          <p:cNvSpPr/>
          <p:nvPr/>
        </p:nvSpPr>
        <p:spPr>
          <a:xfrm>
            <a:off x="3704040" y="439920"/>
            <a:ext cx="28162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Simplified payment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3174840" y="786240"/>
            <a:ext cx="9684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"/>
          <p:cNvSpPr/>
          <p:nvPr/>
        </p:nvSpPr>
        <p:spPr>
          <a:xfrm>
            <a:off x="5992200" y="835200"/>
            <a:ext cx="122040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360" y="-18504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64" name=""/>
          <p:cNvSpPr/>
          <p:nvPr/>
        </p:nvSpPr>
        <p:spPr>
          <a:xfrm>
            <a:off x="399960" y="2152800"/>
            <a:ext cx="1980360" cy="847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5" name=""/>
          <p:cNvSpPr/>
          <p:nvPr/>
        </p:nvSpPr>
        <p:spPr>
          <a:xfrm>
            <a:off x="657000" y="2267280"/>
            <a:ext cx="223776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Common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Ownership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248000" y="552600"/>
            <a:ext cx="1094760" cy="294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" name=""/>
          <p:cNvSpPr/>
          <p:nvPr/>
        </p:nvSpPr>
        <p:spPr>
          <a:xfrm>
            <a:off x="4248000" y="552600"/>
            <a:ext cx="1075680" cy="38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inputs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7248600" y="527400"/>
            <a:ext cx="1237680" cy="33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" name=""/>
          <p:cNvSpPr/>
          <p:nvPr/>
        </p:nvSpPr>
        <p:spPr>
          <a:xfrm>
            <a:off x="7248600" y="527400"/>
            <a:ext cx="13327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254" name=""/>
          <p:cNvSpPr/>
          <p:nvPr/>
        </p:nvSpPr>
        <p:spPr>
          <a:xfrm>
            <a:off x="5739480" y="842760"/>
            <a:ext cx="1424160" cy="30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5" name=""/>
          <p:cNvSpPr/>
          <p:nvPr/>
        </p:nvSpPr>
        <p:spPr>
          <a:xfrm>
            <a:off x="4526280" y="460800"/>
            <a:ext cx="1220760" cy="30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6" name=""/>
          <p:cNvSpPr/>
          <p:nvPr/>
        </p:nvSpPr>
        <p:spPr>
          <a:xfrm>
            <a:off x="4526280" y="423720"/>
            <a:ext cx="10497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Sweep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"/>
          <p:cNvSpPr/>
          <p:nvPr/>
        </p:nvSpPr>
        <p:spPr>
          <a:xfrm>
            <a:off x="3069360" y="822240"/>
            <a:ext cx="927720" cy="30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8" name=""/>
          <p:cNvSpPr/>
          <p:nvPr/>
        </p:nvSpPr>
        <p:spPr>
          <a:xfrm>
            <a:off x="3069360" y="822240"/>
            <a:ext cx="10497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6024960" y="805680"/>
            <a:ext cx="10497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262" name=""/>
          <p:cNvSpPr/>
          <p:nvPr/>
        </p:nvSpPr>
        <p:spPr>
          <a:xfrm>
            <a:off x="3745080" y="423720"/>
            <a:ext cx="2653560" cy="357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3" name=""/>
          <p:cNvSpPr/>
          <p:nvPr/>
        </p:nvSpPr>
        <p:spPr>
          <a:xfrm>
            <a:off x="3044520" y="822600"/>
            <a:ext cx="927720" cy="30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4" name=""/>
          <p:cNvSpPr/>
          <p:nvPr/>
        </p:nvSpPr>
        <p:spPr>
          <a:xfrm>
            <a:off x="5975280" y="830880"/>
            <a:ext cx="1196640" cy="30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5" name=""/>
          <p:cNvSpPr/>
          <p:nvPr/>
        </p:nvSpPr>
        <p:spPr>
          <a:xfrm>
            <a:off x="3044520" y="822600"/>
            <a:ext cx="887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6065280" y="830880"/>
            <a:ext cx="10576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>
            <a:off x="4079160" y="374760"/>
            <a:ext cx="2034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Consolidation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270" name=""/>
          <p:cNvSpPr/>
          <p:nvPr/>
        </p:nvSpPr>
        <p:spPr>
          <a:xfrm>
            <a:off x="2133000" y="464040"/>
            <a:ext cx="927720" cy="30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1" name=""/>
          <p:cNvSpPr/>
          <p:nvPr/>
        </p:nvSpPr>
        <p:spPr>
          <a:xfrm>
            <a:off x="5976720" y="862920"/>
            <a:ext cx="1301040" cy="30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2" name=""/>
          <p:cNvSpPr/>
          <p:nvPr/>
        </p:nvSpPr>
        <p:spPr>
          <a:xfrm>
            <a:off x="3875040" y="419760"/>
            <a:ext cx="2319840" cy="30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3" name=""/>
          <p:cNvSpPr/>
          <p:nvPr/>
        </p:nvSpPr>
        <p:spPr>
          <a:xfrm>
            <a:off x="4063320" y="382680"/>
            <a:ext cx="2034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Consolidation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3060720" y="859320"/>
            <a:ext cx="927720" cy="30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5" name=""/>
          <p:cNvSpPr/>
          <p:nvPr/>
        </p:nvSpPr>
        <p:spPr>
          <a:xfrm>
            <a:off x="3119040" y="822240"/>
            <a:ext cx="934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4063680" y="382680"/>
            <a:ext cx="2034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Consolidation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976720" y="797760"/>
            <a:ext cx="121140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279" name=""/>
          <p:cNvSpPr/>
          <p:nvPr/>
        </p:nvSpPr>
        <p:spPr>
          <a:xfrm>
            <a:off x="5944320" y="954360"/>
            <a:ext cx="1301040" cy="30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0" name=""/>
          <p:cNvSpPr/>
          <p:nvPr/>
        </p:nvSpPr>
        <p:spPr>
          <a:xfrm>
            <a:off x="2972880" y="846720"/>
            <a:ext cx="1301040" cy="30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1" name=""/>
          <p:cNvSpPr/>
          <p:nvPr/>
        </p:nvSpPr>
        <p:spPr>
          <a:xfrm>
            <a:off x="3591720" y="460440"/>
            <a:ext cx="2758320" cy="30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2" name=""/>
          <p:cNvSpPr/>
          <p:nvPr/>
        </p:nvSpPr>
        <p:spPr>
          <a:xfrm>
            <a:off x="4160520" y="423360"/>
            <a:ext cx="18471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Batch spending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"/>
          <p:cNvSpPr/>
          <p:nvPr/>
        </p:nvSpPr>
        <p:spPr>
          <a:xfrm>
            <a:off x="3159720" y="82224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5991840" y="769680"/>
            <a:ext cx="117180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287" name=""/>
          <p:cNvSpPr/>
          <p:nvPr/>
        </p:nvSpPr>
        <p:spPr>
          <a:xfrm>
            <a:off x="3207600" y="423360"/>
            <a:ext cx="4078080" cy="30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8" name=""/>
          <p:cNvSpPr/>
          <p:nvPr/>
        </p:nvSpPr>
        <p:spPr>
          <a:xfrm>
            <a:off x="5952240" y="813960"/>
            <a:ext cx="1301040" cy="30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9" name=""/>
          <p:cNvSpPr/>
          <p:nvPr/>
        </p:nvSpPr>
        <p:spPr>
          <a:xfrm>
            <a:off x="2932200" y="846360"/>
            <a:ext cx="1301040" cy="30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90" name=""/>
          <p:cNvSpPr/>
          <p:nvPr/>
        </p:nvSpPr>
        <p:spPr>
          <a:xfrm>
            <a:off x="3264480" y="423360"/>
            <a:ext cx="37443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Collaborative 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"/>
          <p:cNvSpPr/>
          <p:nvPr/>
        </p:nvSpPr>
        <p:spPr>
          <a:xfrm>
            <a:off x="3159720" y="82224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5992560" y="813960"/>
            <a:ext cx="12607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"/>
          <p:cNvSpPr/>
          <p:nvPr/>
        </p:nvSpPr>
        <p:spPr>
          <a:xfrm>
            <a:off x="5895360" y="142920"/>
            <a:ext cx="1066320" cy="520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360" y="-94320"/>
            <a:ext cx="10078560" cy="5589360"/>
          </a:xfrm>
          <a:prstGeom prst="rect">
            <a:avLst/>
          </a:prstGeom>
          <a:ln w="0">
            <a:noFill/>
          </a:ln>
        </p:spPr>
      </p:pic>
      <p:sp>
        <p:nvSpPr>
          <p:cNvPr id="72" name=""/>
          <p:cNvSpPr/>
          <p:nvPr/>
        </p:nvSpPr>
        <p:spPr>
          <a:xfrm>
            <a:off x="3057120" y="572040"/>
            <a:ext cx="1066320" cy="520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" name=""/>
          <p:cNvSpPr/>
          <p:nvPr/>
        </p:nvSpPr>
        <p:spPr>
          <a:xfrm>
            <a:off x="3105000" y="572040"/>
            <a:ext cx="1075680" cy="38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inputs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5895360" y="590760"/>
            <a:ext cx="1374120" cy="447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5" name=""/>
          <p:cNvSpPr/>
          <p:nvPr/>
        </p:nvSpPr>
        <p:spPr>
          <a:xfrm>
            <a:off x="5960520" y="590760"/>
            <a:ext cx="1308960" cy="3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295" name=""/>
          <p:cNvSpPr/>
          <p:nvPr/>
        </p:nvSpPr>
        <p:spPr>
          <a:xfrm>
            <a:off x="2980080" y="846360"/>
            <a:ext cx="1301040" cy="30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96" name=""/>
          <p:cNvSpPr/>
          <p:nvPr/>
        </p:nvSpPr>
        <p:spPr>
          <a:xfrm>
            <a:off x="4119120" y="452520"/>
            <a:ext cx="2181600" cy="30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97" name=""/>
          <p:cNvSpPr/>
          <p:nvPr/>
        </p:nvSpPr>
        <p:spPr>
          <a:xfrm>
            <a:off x="5911200" y="822240"/>
            <a:ext cx="1301040" cy="30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98" name=""/>
          <p:cNvSpPr/>
          <p:nvPr/>
        </p:nvSpPr>
        <p:spPr>
          <a:xfrm>
            <a:off x="48960" y="2393640"/>
            <a:ext cx="1985040" cy="642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99" name=""/>
          <p:cNvSpPr/>
          <p:nvPr/>
        </p:nvSpPr>
        <p:spPr>
          <a:xfrm>
            <a:off x="8263440" y="2564640"/>
            <a:ext cx="1651320" cy="983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0" name=""/>
          <p:cNvSpPr/>
          <p:nvPr/>
        </p:nvSpPr>
        <p:spPr>
          <a:xfrm>
            <a:off x="4119120" y="415440"/>
            <a:ext cx="1798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3159720" y="82224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"/>
          <p:cNvSpPr/>
          <p:nvPr/>
        </p:nvSpPr>
        <p:spPr>
          <a:xfrm>
            <a:off x="6025320" y="822240"/>
            <a:ext cx="122796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0" y="2393640"/>
            <a:ext cx="237600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UTXO belonging 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traced 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8263440" y="2564640"/>
            <a:ext cx="237600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Which output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represents the change?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306" name=""/>
          <p:cNvSpPr/>
          <p:nvPr/>
        </p:nvSpPr>
        <p:spPr>
          <a:xfrm>
            <a:off x="3012120" y="810360"/>
            <a:ext cx="117180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7" name=""/>
          <p:cNvSpPr/>
          <p:nvPr/>
        </p:nvSpPr>
        <p:spPr>
          <a:xfrm>
            <a:off x="3460320" y="399240"/>
            <a:ext cx="330480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8" name=""/>
          <p:cNvSpPr/>
          <p:nvPr/>
        </p:nvSpPr>
        <p:spPr>
          <a:xfrm>
            <a:off x="5414040" y="822240"/>
            <a:ext cx="184716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9" name=""/>
          <p:cNvSpPr/>
          <p:nvPr/>
        </p:nvSpPr>
        <p:spPr>
          <a:xfrm>
            <a:off x="3159720" y="82224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5951880" y="822240"/>
            <a:ext cx="15616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3688920" y="475920"/>
            <a:ext cx="26686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Internal address reuse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314" name=""/>
          <p:cNvSpPr/>
          <p:nvPr/>
        </p:nvSpPr>
        <p:spPr>
          <a:xfrm>
            <a:off x="2865600" y="806040"/>
            <a:ext cx="179892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5" name=""/>
          <p:cNvSpPr/>
          <p:nvPr/>
        </p:nvSpPr>
        <p:spPr>
          <a:xfrm>
            <a:off x="5551920" y="830520"/>
            <a:ext cx="179892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6" name=""/>
          <p:cNvSpPr/>
          <p:nvPr/>
        </p:nvSpPr>
        <p:spPr>
          <a:xfrm>
            <a:off x="3997080" y="382680"/>
            <a:ext cx="213264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7" name=""/>
          <p:cNvSpPr/>
          <p:nvPr/>
        </p:nvSpPr>
        <p:spPr>
          <a:xfrm>
            <a:off x="4111200" y="382680"/>
            <a:ext cx="20185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Version reuse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"/>
          <p:cNvSpPr/>
          <p:nvPr/>
        </p:nvSpPr>
        <p:spPr>
          <a:xfrm>
            <a:off x="3159720" y="82224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"/>
          <p:cNvSpPr/>
          <p:nvPr/>
        </p:nvSpPr>
        <p:spPr>
          <a:xfrm>
            <a:off x="5975280" y="806040"/>
            <a:ext cx="10828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322" name=""/>
          <p:cNvSpPr/>
          <p:nvPr/>
        </p:nvSpPr>
        <p:spPr>
          <a:xfrm>
            <a:off x="2710800" y="798120"/>
            <a:ext cx="179892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3" name=""/>
          <p:cNvSpPr/>
          <p:nvPr/>
        </p:nvSpPr>
        <p:spPr>
          <a:xfrm>
            <a:off x="3321360" y="394560"/>
            <a:ext cx="358992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4" name=""/>
          <p:cNvSpPr/>
          <p:nvPr/>
        </p:nvSpPr>
        <p:spPr>
          <a:xfrm>
            <a:off x="3159720" y="82224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5657760" y="825840"/>
            <a:ext cx="179892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6" name=""/>
          <p:cNvSpPr/>
          <p:nvPr/>
        </p:nvSpPr>
        <p:spPr>
          <a:xfrm>
            <a:off x="5975280" y="830520"/>
            <a:ext cx="11473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"/>
          <p:cNvSpPr/>
          <p:nvPr/>
        </p:nvSpPr>
        <p:spPr>
          <a:xfrm>
            <a:off x="3770280" y="394560"/>
            <a:ext cx="26931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Round number payment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329" name=""/>
          <p:cNvSpPr/>
          <p:nvPr/>
        </p:nvSpPr>
        <p:spPr>
          <a:xfrm>
            <a:off x="2791800" y="830880"/>
            <a:ext cx="179892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0" name=""/>
          <p:cNvSpPr/>
          <p:nvPr/>
        </p:nvSpPr>
        <p:spPr>
          <a:xfrm>
            <a:off x="3346920" y="398880"/>
            <a:ext cx="353988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1" name=""/>
          <p:cNvSpPr/>
          <p:nvPr/>
        </p:nvSpPr>
        <p:spPr>
          <a:xfrm>
            <a:off x="5609160" y="806040"/>
            <a:ext cx="179892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2" name=""/>
          <p:cNvSpPr/>
          <p:nvPr/>
        </p:nvSpPr>
        <p:spPr>
          <a:xfrm>
            <a:off x="3159720" y="82224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"/>
          <p:cNvSpPr/>
          <p:nvPr/>
        </p:nvSpPr>
        <p:spPr>
          <a:xfrm>
            <a:off x="5984640" y="806040"/>
            <a:ext cx="13010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"/>
          <p:cNvSpPr/>
          <p:nvPr/>
        </p:nvSpPr>
        <p:spPr>
          <a:xfrm>
            <a:off x="3696840" y="398880"/>
            <a:ext cx="27342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Round number payment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3159720" y="82224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338" name=""/>
          <p:cNvSpPr/>
          <p:nvPr/>
        </p:nvSpPr>
        <p:spPr>
          <a:xfrm>
            <a:off x="2694600" y="879840"/>
            <a:ext cx="179892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9" name=""/>
          <p:cNvSpPr/>
          <p:nvPr/>
        </p:nvSpPr>
        <p:spPr>
          <a:xfrm>
            <a:off x="3948120" y="407520"/>
            <a:ext cx="275976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0" name=""/>
          <p:cNvSpPr/>
          <p:nvPr/>
        </p:nvSpPr>
        <p:spPr>
          <a:xfrm>
            <a:off x="5462640" y="813960"/>
            <a:ext cx="179892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1" name=""/>
          <p:cNvSpPr/>
          <p:nvPr/>
        </p:nvSpPr>
        <p:spPr>
          <a:xfrm>
            <a:off x="3159720" y="82224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"/>
          <p:cNvSpPr/>
          <p:nvPr/>
        </p:nvSpPr>
        <p:spPr>
          <a:xfrm>
            <a:off x="5992920" y="813960"/>
            <a:ext cx="13906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4120200" y="463680"/>
            <a:ext cx="18723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Largest output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360" y="374400"/>
            <a:ext cx="10078560" cy="492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360" y="169920"/>
            <a:ext cx="10078560" cy="5329440"/>
          </a:xfrm>
          <a:prstGeom prst="rect">
            <a:avLst/>
          </a:prstGeom>
          <a:ln w="0">
            <a:noFill/>
          </a:ln>
        </p:spPr>
      </p:pic>
      <p:sp>
        <p:nvSpPr>
          <p:cNvPr id="346" name=""/>
          <p:cNvSpPr/>
          <p:nvPr/>
        </p:nvSpPr>
        <p:spPr>
          <a:xfrm>
            <a:off x="1505880" y="676080"/>
            <a:ext cx="1798920" cy="259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7" name=""/>
          <p:cNvSpPr/>
          <p:nvPr/>
        </p:nvSpPr>
        <p:spPr>
          <a:xfrm>
            <a:off x="708120" y="879480"/>
            <a:ext cx="132660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8" name=""/>
          <p:cNvSpPr/>
          <p:nvPr/>
        </p:nvSpPr>
        <p:spPr>
          <a:xfrm>
            <a:off x="2670120" y="936360"/>
            <a:ext cx="125352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9" name=""/>
          <p:cNvSpPr/>
          <p:nvPr/>
        </p:nvSpPr>
        <p:spPr>
          <a:xfrm>
            <a:off x="1100160" y="86292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5869440" y="667800"/>
            <a:ext cx="132660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1" name=""/>
          <p:cNvSpPr/>
          <p:nvPr/>
        </p:nvSpPr>
        <p:spPr>
          <a:xfrm>
            <a:off x="6180120" y="62676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1473120" y="3358440"/>
            <a:ext cx="1131480" cy="255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3" name=""/>
          <p:cNvSpPr/>
          <p:nvPr/>
        </p:nvSpPr>
        <p:spPr>
          <a:xfrm>
            <a:off x="1661760" y="329688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2842200" y="911880"/>
            <a:ext cx="934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>
            <a:off x="7823520" y="675720"/>
            <a:ext cx="1123200" cy="300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6" name=""/>
          <p:cNvSpPr/>
          <p:nvPr/>
        </p:nvSpPr>
        <p:spPr>
          <a:xfrm>
            <a:off x="7905960" y="618840"/>
            <a:ext cx="934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3255840" y="3358440"/>
            <a:ext cx="1131480" cy="255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8" name=""/>
          <p:cNvSpPr/>
          <p:nvPr/>
        </p:nvSpPr>
        <p:spPr>
          <a:xfrm>
            <a:off x="3379320" y="3297240"/>
            <a:ext cx="934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1709640" y="659520"/>
            <a:ext cx="15138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6822000" y="464400"/>
            <a:ext cx="1326600" cy="210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1" name=""/>
          <p:cNvSpPr/>
          <p:nvPr/>
        </p:nvSpPr>
        <p:spPr>
          <a:xfrm>
            <a:off x="6748920" y="382680"/>
            <a:ext cx="15138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"/>
          <p:cNvSpPr/>
          <p:nvPr/>
        </p:nvSpPr>
        <p:spPr>
          <a:xfrm>
            <a:off x="2343960" y="3102120"/>
            <a:ext cx="1131480" cy="255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3" name=""/>
          <p:cNvSpPr/>
          <p:nvPr/>
        </p:nvSpPr>
        <p:spPr>
          <a:xfrm>
            <a:off x="2214360" y="3061080"/>
            <a:ext cx="15138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6365880" y="4408560"/>
            <a:ext cx="3280680" cy="255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5" name=""/>
          <p:cNvSpPr/>
          <p:nvPr/>
        </p:nvSpPr>
        <p:spPr>
          <a:xfrm>
            <a:off x="6439320" y="4347360"/>
            <a:ext cx="315000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Common owner of all UTXOs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" descr=""/>
          <p:cNvPicPr/>
          <p:nvPr/>
        </p:nvPicPr>
        <p:blipFill>
          <a:blip r:embed="rId1"/>
          <a:stretch/>
        </p:blipFill>
        <p:spPr>
          <a:xfrm>
            <a:off x="360" y="169920"/>
            <a:ext cx="10078560" cy="5329440"/>
          </a:xfrm>
          <a:prstGeom prst="rect">
            <a:avLst/>
          </a:prstGeom>
          <a:ln w="0">
            <a:noFill/>
          </a:ln>
        </p:spPr>
      </p:pic>
      <p:sp>
        <p:nvSpPr>
          <p:cNvPr id="369" name=""/>
          <p:cNvSpPr/>
          <p:nvPr/>
        </p:nvSpPr>
        <p:spPr>
          <a:xfrm>
            <a:off x="805680" y="903960"/>
            <a:ext cx="118044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0" name=""/>
          <p:cNvSpPr/>
          <p:nvPr/>
        </p:nvSpPr>
        <p:spPr>
          <a:xfrm>
            <a:off x="1709640" y="659520"/>
            <a:ext cx="148932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1" name=""/>
          <p:cNvSpPr/>
          <p:nvPr/>
        </p:nvSpPr>
        <p:spPr>
          <a:xfrm>
            <a:off x="2800440" y="911880"/>
            <a:ext cx="108252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2" name=""/>
          <p:cNvSpPr/>
          <p:nvPr/>
        </p:nvSpPr>
        <p:spPr>
          <a:xfrm>
            <a:off x="1051200" y="90396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5959080" y="635040"/>
            <a:ext cx="108252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4" name=""/>
          <p:cNvSpPr/>
          <p:nvPr/>
        </p:nvSpPr>
        <p:spPr>
          <a:xfrm>
            <a:off x="6155640" y="63504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"/>
          <p:cNvSpPr/>
          <p:nvPr/>
        </p:nvSpPr>
        <p:spPr>
          <a:xfrm>
            <a:off x="1588320" y="3391200"/>
            <a:ext cx="983880" cy="30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6" name=""/>
          <p:cNvSpPr/>
          <p:nvPr/>
        </p:nvSpPr>
        <p:spPr>
          <a:xfrm>
            <a:off x="1629360" y="330516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"/>
          <p:cNvSpPr/>
          <p:nvPr/>
        </p:nvSpPr>
        <p:spPr>
          <a:xfrm>
            <a:off x="2842200" y="911880"/>
            <a:ext cx="934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1709640" y="659520"/>
            <a:ext cx="15138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6789600" y="436320"/>
            <a:ext cx="1245240" cy="30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0" name=""/>
          <p:cNvSpPr/>
          <p:nvPr/>
        </p:nvSpPr>
        <p:spPr>
          <a:xfrm>
            <a:off x="6724440" y="390960"/>
            <a:ext cx="15138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2271240" y="3141360"/>
            <a:ext cx="1253160" cy="249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2" name=""/>
          <p:cNvSpPr/>
          <p:nvPr/>
        </p:nvSpPr>
        <p:spPr>
          <a:xfrm>
            <a:off x="2271240" y="3044880"/>
            <a:ext cx="15138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7913880" y="675720"/>
            <a:ext cx="983880" cy="30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4" name=""/>
          <p:cNvSpPr/>
          <p:nvPr/>
        </p:nvSpPr>
        <p:spPr>
          <a:xfrm>
            <a:off x="7913880" y="651240"/>
            <a:ext cx="934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"/>
          <p:cNvSpPr/>
          <p:nvPr/>
        </p:nvSpPr>
        <p:spPr>
          <a:xfrm>
            <a:off x="3264480" y="3328920"/>
            <a:ext cx="1195920" cy="30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6" name=""/>
          <p:cNvSpPr/>
          <p:nvPr/>
        </p:nvSpPr>
        <p:spPr>
          <a:xfrm>
            <a:off x="3363480" y="3281040"/>
            <a:ext cx="934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"/>
          <p:cNvSpPr/>
          <p:nvPr/>
        </p:nvSpPr>
        <p:spPr>
          <a:xfrm>
            <a:off x="839520" y="1749240"/>
            <a:ext cx="1179000" cy="30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8" name=""/>
          <p:cNvSpPr/>
          <p:nvPr/>
        </p:nvSpPr>
        <p:spPr>
          <a:xfrm>
            <a:off x="789480" y="1734120"/>
            <a:ext cx="141624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5c00"/>
                </a:solidFill>
                <a:latin typeface="Arial"/>
              </a:rPr>
              <a:t>“</a:t>
            </a:r>
            <a:r>
              <a:rPr b="0" lang="en-US" sz="1600" spc="-1" strike="noStrike">
                <a:solidFill>
                  <a:srgbClr val="ff5c00"/>
                </a:solidFill>
                <a:latin typeface="Arial"/>
              </a:rPr>
              <a:t>sequence”: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5959440" y="1521360"/>
            <a:ext cx="1195920" cy="30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0" name=""/>
          <p:cNvSpPr/>
          <p:nvPr/>
        </p:nvSpPr>
        <p:spPr>
          <a:xfrm>
            <a:off x="5959440" y="1506240"/>
            <a:ext cx="141624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5c00"/>
                </a:solidFill>
                <a:latin typeface="Arial"/>
              </a:rPr>
              <a:t>“</a:t>
            </a:r>
            <a:r>
              <a:rPr b="0" lang="en-US" sz="1600" spc="-1" strike="noStrike">
                <a:solidFill>
                  <a:srgbClr val="ff5c00"/>
                </a:solidFill>
                <a:latin typeface="Arial"/>
              </a:rPr>
              <a:t>sequence”: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"/>
          <p:cNvSpPr/>
          <p:nvPr/>
        </p:nvSpPr>
        <p:spPr>
          <a:xfrm>
            <a:off x="1416960" y="4152240"/>
            <a:ext cx="1195920" cy="300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2" name=""/>
          <p:cNvSpPr/>
          <p:nvPr/>
        </p:nvSpPr>
        <p:spPr>
          <a:xfrm>
            <a:off x="1416960" y="4152240"/>
            <a:ext cx="141624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5c00"/>
                </a:solidFill>
                <a:latin typeface="Arial"/>
              </a:rPr>
              <a:t>“</a:t>
            </a:r>
            <a:r>
              <a:rPr b="0" lang="en-US" sz="1600" spc="-1" strike="noStrike">
                <a:solidFill>
                  <a:srgbClr val="ff5c00"/>
                </a:solidFill>
                <a:latin typeface="Arial"/>
              </a:rPr>
              <a:t>sequence”: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"/>
          <p:cNvSpPr/>
          <p:nvPr/>
        </p:nvSpPr>
        <p:spPr>
          <a:xfrm>
            <a:off x="6878880" y="4347360"/>
            <a:ext cx="2360880" cy="610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4" name=""/>
          <p:cNvSpPr/>
          <p:nvPr/>
        </p:nvSpPr>
        <p:spPr>
          <a:xfrm>
            <a:off x="6878880" y="4347360"/>
            <a:ext cx="223056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Same sender for all transactions?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" descr=""/>
          <p:cNvPicPr/>
          <p:nvPr/>
        </p:nvPicPr>
        <p:blipFill>
          <a:blip r:embed="rId1"/>
          <a:stretch/>
        </p:blipFill>
        <p:spPr>
          <a:xfrm>
            <a:off x="360" y="8280"/>
            <a:ext cx="10078560" cy="5652720"/>
          </a:xfrm>
          <a:prstGeom prst="rect">
            <a:avLst/>
          </a:prstGeom>
          <a:ln w="0">
            <a:noFill/>
          </a:ln>
        </p:spPr>
      </p:pic>
      <p:sp>
        <p:nvSpPr>
          <p:cNvPr id="396" name=""/>
          <p:cNvSpPr/>
          <p:nvPr/>
        </p:nvSpPr>
        <p:spPr>
          <a:xfrm>
            <a:off x="797760" y="4143960"/>
            <a:ext cx="3768840" cy="227520"/>
          </a:xfrm>
          <a:prstGeom prst="rect">
            <a:avLst/>
          </a:prstGeom>
          <a:solidFill>
            <a:srgbClr val="1920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97" name=""/>
          <p:cNvSpPr/>
          <p:nvPr/>
        </p:nvSpPr>
        <p:spPr>
          <a:xfrm>
            <a:off x="748800" y="4143960"/>
            <a:ext cx="3378240" cy="24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</a:rPr>
              <a:t>Hi, I use Bitcoin. Here is my address: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" descr=""/>
          <p:cNvPicPr/>
          <p:nvPr/>
        </p:nvPicPr>
        <p:blipFill>
          <a:blip r:embed="rId1"/>
          <a:stretch/>
        </p:blipFill>
        <p:spPr>
          <a:xfrm>
            <a:off x="360" y="181440"/>
            <a:ext cx="10078560" cy="530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" descr=""/>
          <p:cNvPicPr/>
          <p:nvPr/>
        </p:nvPicPr>
        <p:blipFill>
          <a:blip r:embed="rId1"/>
          <a:stretch/>
        </p:blipFill>
        <p:spPr>
          <a:xfrm>
            <a:off x="360" y="47520"/>
            <a:ext cx="10078560" cy="5573880"/>
          </a:xfrm>
          <a:prstGeom prst="rect">
            <a:avLst/>
          </a:prstGeom>
          <a:ln w="0">
            <a:noFill/>
          </a:ln>
        </p:spPr>
      </p:pic>
      <p:sp>
        <p:nvSpPr>
          <p:cNvPr id="400" name=""/>
          <p:cNvSpPr/>
          <p:nvPr/>
        </p:nvSpPr>
        <p:spPr>
          <a:xfrm>
            <a:off x="2605320" y="1604160"/>
            <a:ext cx="3768840" cy="227520"/>
          </a:xfrm>
          <a:prstGeom prst="rect">
            <a:avLst/>
          </a:prstGeom>
          <a:solidFill>
            <a:srgbClr val="1920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01" name=""/>
          <p:cNvSpPr/>
          <p:nvPr/>
        </p:nvSpPr>
        <p:spPr>
          <a:xfrm>
            <a:off x="2605320" y="1604160"/>
            <a:ext cx="3378240" cy="24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</a:rPr>
              <a:t>Hi, I use Bitcoin. Here is my address: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404" name=""/>
          <p:cNvSpPr/>
          <p:nvPr/>
        </p:nvSpPr>
        <p:spPr>
          <a:xfrm>
            <a:off x="2915280" y="793800"/>
            <a:ext cx="118044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5" name=""/>
          <p:cNvSpPr/>
          <p:nvPr/>
        </p:nvSpPr>
        <p:spPr>
          <a:xfrm>
            <a:off x="3078360" y="80568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"/>
          <p:cNvSpPr/>
          <p:nvPr/>
        </p:nvSpPr>
        <p:spPr>
          <a:xfrm>
            <a:off x="5893920" y="793800"/>
            <a:ext cx="118044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7" name=""/>
          <p:cNvSpPr/>
          <p:nvPr/>
        </p:nvSpPr>
        <p:spPr>
          <a:xfrm>
            <a:off x="4053960" y="435600"/>
            <a:ext cx="215712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8" name=""/>
          <p:cNvSpPr/>
          <p:nvPr/>
        </p:nvSpPr>
        <p:spPr>
          <a:xfrm>
            <a:off x="5992560" y="830520"/>
            <a:ext cx="13582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4096080" y="447480"/>
            <a:ext cx="21963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411" name=""/>
          <p:cNvSpPr/>
          <p:nvPr/>
        </p:nvSpPr>
        <p:spPr>
          <a:xfrm>
            <a:off x="2873520" y="822240"/>
            <a:ext cx="2841120" cy="35784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2" name=""/>
          <p:cNvSpPr/>
          <p:nvPr/>
        </p:nvSpPr>
        <p:spPr>
          <a:xfrm>
            <a:off x="683640" y="2051640"/>
            <a:ext cx="2108160" cy="3578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13" name=""/>
          <p:cNvSpPr/>
          <p:nvPr/>
        </p:nvSpPr>
        <p:spPr>
          <a:xfrm>
            <a:off x="2979360" y="822240"/>
            <a:ext cx="25887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Tweaked public key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610560" y="2063520"/>
            <a:ext cx="22464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Classic Public Key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"/>
          <p:cNvSpPr/>
          <p:nvPr/>
        </p:nvSpPr>
        <p:spPr>
          <a:xfrm>
            <a:off x="5739120" y="2047680"/>
            <a:ext cx="1685160" cy="3578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16" name=""/>
          <p:cNvSpPr/>
          <p:nvPr/>
        </p:nvSpPr>
        <p:spPr>
          <a:xfrm>
            <a:off x="5967720" y="2047680"/>
            <a:ext cx="32155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Merkle Root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360" y="331200"/>
            <a:ext cx="10078560" cy="5006880"/>
          </a:xfrm>
          <a:prstGeom prst="rect">
            <a:avLst/>
          </a:prstGeom>
          <a:ln w="0">
            <a:noFill/>
          </a:ln>
        </p:spPr>
      </p:pic>
      <p:sp>
        <p:nvSpPr>
          <p:cNvPr id="78" name=""/>
          <p:cNvSpPr/>
          <p:nvPr/>
        </p:nvSpPr>
        <p:spPr>
          <a:xfrm>
            <a:off x="1085760" y="1190160"/>
            <a:ext cx="2285280" cy="6184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9" name=""/>
          <p:cNvSpPr/>
          <p:nvPr/>
        </p:nvSpPr>
        <p:spPr>
          <a:xfrm>
            <a:off x="6781680" y="1245600"/>
            <a:ext cx="2171160" cy="65880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0" name=""/>
          <p:cNvSpPr/>
          <p:nvPr/>
        </p:nvSpPr>
        <p:spPr>
          <a:xfrm>
            <a:off x="1152360" y="1190160"/>
            <a:ext cx="221868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ffffff"/>
                </a:solidFill>
                <a:latin typeface="Arial"/>
                <a:ea typeface="DejaVu Sans"/>
              </a:rPr>
              <a:t>Customer’s bank account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6962400" y="1190520"/>
            <a:ext cx="183780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ffffff"/>
                </a:solidFill>
                <a:latin typeface="Arial"/>
                <a:ea typeface="DejaVu Sans"/>
              </a:rPr>
              <a:t>Baker’s bank account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64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" descr=""/>
          <p:cNvPicPr/>
          <p:nvPr/>
        </p:nvPicPr>
        <p:blipFill>
          <a:blip r:embed="rId1"/>
          <a:stretch/>
        </p:blipFill>
        <p:spPr>
          <a:xfrm>
            <a:off x="360" y="169920"/>
            <a:ext cx="10079640" cy="5330520"/>
          </a:xfrm>
          <a:prstGeom prst="rect">
            <a:avLst/>
          </a:prstGeom>
          <a:ln w="0">
            <a:noFill/>
          </a:ln>
        </p:spPr>
      </p:pic>
      <p:sp>
        <p:nvSpPr>
          <p:cNvPr id="419" name=""/>
          <p:cNvSpPr/>
          <p:nvPr/>
        </p:nvSpPr>
        <p:spPr>
          <a:xfrm>
            <a:off x="4193640" y="1371600"/>
            <a:ext cx="1180440" cy="357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0" name=""/>
          <p:cNvSpPr/>
          <p:nvPr/>
        </p:nvSpPr>
        <p:spPr>
          <a:xfrm>
            <a:off x="6839280" y="435240"/>
            <a:ext cx="1180440" cy="240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1" name=""/>
          <p:cNvSpPr/>
          <p:nvPr/>
        </p:nvSpPr>
        <p:spPr>
          <a:xfrm>
            <a:off x="1711080" y="708120"/>
            <a:ext cx="1180440" cy="284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2" name=""/>
          <p:cNvSpPr/>
          <p:nvPr/>
        </p:nvSpPr>
        <p:spPr>
          <a:xfrm>
            <a:off x="1002240" y="923760"/>
            <a:ext cx="894240" cy="259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3" name=""/>
          <p:cNvSpPr/>
          <p:nvPr/>
        </p:nvSpPr>
        <p:spPr>
          <a:xfrm>
            <a:off x="1596960" y="634680"/>
            <a:ext cx="14065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"/>
          <p:cNvSpPr/>
          <p:nvPr/>
        </p:nvSpPr>
        <p:spPr>
          <a:xfrm>
            <a:off x="6742080" y="390600"/>
            <a:ext cx="21963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2320920" y="3147120"/>
            <a:ext cx="1309320" cy="259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6" name=""/>
          <p:cNvSpPr/>
          <p:nvPr/>
        </p:nvSpPr>
        <p:spPr>
          <a:xfrm>
            <a:off x="2264400" y="3061080"/>
            <a:ext cx="21963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1059480" y="89496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6171840" y="679680"/>
            <a:ext cx="894240" cy="259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9" name=""/>
          <p:cNvSpPr/>
          <p:nvPr/>
        </p:nvSpPr>
        <p:spPr>
          <a:xfrm>
            <a:off x="6180120" y="63468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"/>
          <p:cNvSpPr/>
          <p:nvPr/>
        </p:nvSpPr>
        <p:spPr>
          <a:xfrm>
            <a:off x="1580040" y="3382920"/>
            <a:ext cx="894240" cy="259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1" name=""/>
          <p:cNvSpPr/>
          <p:nvPr/>
        </p:nvSpPr>
        <p:spPr>
          <a:xfrm>
            <a:off x="1637280" y="329688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"/>
          <p:cNvSpPr/>
          <p:nvPr/>
        </p:nvSpPr>
        <p:spPr>
          <a:xfrm>
            <a:off x="2802240" y="924120"/>
            <a:ext cx="894240" cy="259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3" name=""/>
          <p:cNvSpPr/>
          <p:nvPr/>
        </p:nvSpPr>
        <p:spPr>
          <a:xfrm>
            <a:off x="2817360" y="879480"/>
            <a:ext cx="13582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"/>
          <p:cNvSpPr/>
          <p:nvPr/>
        </p:nvSpPr>
        <p:spPr>
          <a:xfrm>
            <a:off x="7897680" y="675720"/>
            <a:ext cx="894240" cy="259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5" name=""/>
          <p:cNvSpPr/>
          <p:nvPr/>
        </p:nvSpPr>
        <p:spPr>
          <a:xfrm>
            <a:off x="7897680" y="618840"/>
            <a:ext cx="13582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"/>
          <p:cNvSpPr/>
          <p:nvPr/>
        </p:nvSpPr>
        <p:spPr>
          <a:xfrm>
            <a:off x="3403800" y="3383280"/>
            <a:ext cx="894240" cy="259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7" name=""/>
          <p:cNvSpPr/>
          <p:nvPr/>
        </p:nvSpPr>
        <p:spPr>
          <a:xfrm>
            <a:off x="3395880" y="3288960"/>
            <a:ext cx="1358280" cy="46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"/>
          <p:cNvSpPr/>
          <p:nvPr/>
        </p:nvSpPr>
        <p:spPr>
          <a:xfrm>
            <a:off x="6171840" y="4425120"/>
            <a:ext cx="3523680" cy="259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9" name=""/>
          <p:cNvSpPr/>
          <p:nvPr/>
        </p:nvSpPr>
        <p:spPr>
          <a:xfrm>
            <a:off x="6431400" y="4347360"/>
            <a:ext cx="349200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Common owner of all UTXOs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9640" cy="5487840"/>
          </a:xfrm>
          <a:prstGeom prst="rect">
            <a:avLst/>
          </a:prstGeom>
          <a:ln w="0">
            <a:noFill/>
          </a:ln>
        </p:spPr>
      </p:pic>
      <p:sp>
        <p:nvSpPr>
          <p:cNvPr id="441" name=""/>
          <p:cNvSpPr/>
          <p:nvPr/>
        </p:nvSpPr>
        <p:spPr>
          <a:xfrm>
            <a:off x="3452040" y="415080"/>
            <a:ext cx="3231360" cy="345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2" name=""/>
          <p:cNvSpPr/>
          <p:nvPr/>
        </p:nvSpPr>
        <p:spPr>
          <a:xfrm>
            <a:off x="3143160" y="813600"/>
            <a:ext cx="894240" cy="345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3" name=""/>
          <p:cNvSpPr/>
          <p:nvPr/>
        </p:nvSpPr>
        <p:spPr>
          <a:xfrm>
            <a:off x="6025320" y="773280"/>
            <a:ext cx="1162800" cy="378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4" name=""/>
          <p:cNvSpPr/>
          <p:nvPr/>
        </p:nvSpPr>
        <p:spPr>
          <a:xfrm>
            <a:off x="3037680" y="81360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"/>
          <p:cNvSpPr/>
          <p:nvPr/>
        </p:nvSpPr>
        <p:spPr>
          <a:xfrm>
            <a:off x="5943960" y="829800"/>
            <a:ext cx="11383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"/>
          <p:cNvSpPr/>
          <p:nvPr/>
        </p:nvSpPr>
        <p:spPr>
          <a:xfrm>
            <a:off x="3493800" y="415080"/>
            <a:ext cx="32547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Internal address reuse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" descr=""/>
          <p:cNvPicPr/>
          <p:nvPr/>
        </p:nvPicPr>
        <p:blipFill>
          <a:blip r:embed="rId1"/>
          <a:stretch/>
        </p:blipFill>
        <p:spPr>
          <a:xfrm>
            <a:off x="360" y="138240"/>
            <a:ext cx="10078560" cy="539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" descr=""/>
          <p:cNvPicPr/>
          <p:nvPr/>
        </p:nvPicPr>
        <p:blipFill>
          <a:blip r:embed="rId1"/>
          <a:stretch/>
        </p:blipFill>
        <p:spPr>
          <a:xfrm>
            <a:off x="360" y="701280"/>
            <a:ext cx="10078560" cy="426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" descr=""/>
          <p:cNvPicPr/>
          <p:nvPr/>
        </p:nvPicPr>
        <p:blipFill>
          <a:blip r:embed="rId1"/>
          <a:stretch/>
        </p:blipFill>
        <p:spPr>
          <a:xfrm>
            <a:off x="360" y="551520"/>
            <a:ext cx="10078560" cy="4565880"/>
          </a:xfrm>
          <a:prstGeom prst="rect">
            <a:avLst/>
          </a:prstGeom>
          <a:ln w="0">
            <a:noFill/>
          </a:ln>
        </p:spPr>
      </p:pic>
      <p:sp>
        <p:nvSpPr>
          <p:cNvPr id="450" name=""/>
          <p:cNvSpPr/>
          <p:nvPr/>
        </p:nvSpPr>
        <p:spPr>
          <a:xfrm>
            <a:off x="6325200" y="1811160"/>
            <a:ext cx="894240" cy="259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1" name=""/>
          <p:cNvSpPr/>
          <p:nvPr/>
        </p:nvSpPr>
        <p:spPr>
          <a:xfrm>
            <a:off x="6333480" y="172512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8344800" y="1794240"/>
            <a:ext cx="894240" cy="259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3" name=""/>
          <p:cNvSpPr/>
          <p:nvPr/>
        </p:nvSpPr>
        <p:spPr>
          <a:xfrm>
            <a:off x="8247960" y="1733760"/>
            <a:ext cx="108936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"/>
          <p:cNvSpPr/>
          <p:nvPr/>
        </p:nvSpPr>
        <p:spPr>
          <a:xfrm rot="20718000">
            <a:off x="5882760" y="3470040"/>
            <a:ext cx="498960" cy="261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5" name=""/>
          <p:cNvSpPr/>
          <p:nvPr/>
        </p:nvSpPr>
        <p:spPr>
          <a:xfrm rot="20748600">
            <a:off x="5834160" y="3430800"/>
            <a:ext cx="657360" cy="21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Change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457" name=""/>
          <p:cNvSpPr/>
          <p:nvPr/>
        </p:nvSpPr>
        <p:spPr>
          <a:xfrm>
            <a:off x="3134880" y="956160"/>
            <a:ext cx="894240" cy="259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8" name=""/>
          <p:cNvSpPr/>
          <p:nvPr/>
        </p:nvSpPr>
        <p:spPr>
          <a:xfrm>
            <a:off x="4575600" y="513000"/>
            <a:ext cx="894240" cy="259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9" name=""/>
          <p:cNvSpPr/>
          <p:nvPr/>
        </p:nvSpPr>
        <p:spPr>
          <a:xfrm>
            <a:off x="6105600" y="915120"/>
            <a:ext cx="894240" cy="259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0" name=""/>
          <p:cNvSpPr/>
          <p:nvPr/>
        </p:nvSpPr>
        <p:spPr>
          <a:xfrm>
            <a:off x="3077280" y="838800"/>
            <a:ext cx="88596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Labels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6105600" y="87012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UTXO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"/>
          <p:cNvSpPr/>
          <p:nvPr/>
        </p:nvSpPr>
        <p:spPr>
          <a:xfrm>
            <a:off x="4469400" y="513000"/>
            <a:ext cx="1041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Wallet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"/>
          <p:cNvSpPr/>
          <p:nvPr/>
        </p:nvSpPr>
        <p:spPr>
          <a:xfrm>
            <a:off x="2288520" y="1411920"/>
            <a:ext cx="2286360" cy="2599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64" name=""/>
          <p:cNvSpPr/>
          <p:nvPr/>
        </p:nvSpPr>
        <p:spPr>
          <a:xfrm>
            <a:off x="2433960" y="1411920"/>
            <a:ext cx="226296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ffffff"/>
                </a:solidFill>
                <a:latin typeface="Arial"/>
              </a:rPr>
              <a:t>Change sofa purchase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"/>
          <p:cNvSpPr/>
          <p:nvPr/>
        </p:nvSpPr>
        <p:spPr>
          <a:xfrm>
            <a:off x="2433960" y="2080080"/>
            <a:ext cx="2173320" cy="2599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66" name=""/>
          <p:cNvSpPr/>
          <p:nvPr/>
        </p:nvSpPr>
        <p:spPr>
          <a:xfrm>
            <a:off x="2433960" y="2080080"/>
            <a:ext cx="226296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ffffff"/>
                </a:solidFill>
                <a:latin typeface="Arial"/>
              </a:rPr>
              <a:t>Exchange.com withdrawal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"/>
          <p:cNvSpPr/>
          <p:nvPr/>
        </p:nvSpPr>
        <p:spPr>
          <a:xfrm>
            <a:off x="2433960" y="3453120"/>
            <a:ext cx="2344320" cy="2599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68" name=""/>
          <p:cNvSpPr/>
          <p:nvPr/>
        </p:nvSpPr>
        <p:spPr>
          <a:xfrm>
            <a:off x="2312640" y="2766960"/>
            <a:ext cx="2302920" cy="2599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69" name=""/>
          <p:cNvSpPr/>
          <p:nvPr/>
        </p:nvSpPr>
        <p:spPr>
          <a:xfrm>
            <a:off x="2442240" y="4090320"/>
            <a:ext cx="2108160" cy="2599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70" name=""/>
          <p:cNvSpPr/>
          <p:nvPr/>
        </p:nvSpPr>
        <p:spPr>
          <a:xfrm>
            <a:off x="2369880" y="4775040"/>
            <a:ext cx="2310840" cy="2599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71" name=""/>
          <p:cNvSpPr/>
          <p:nvPr/>
        </p:nvSpPr>
        <p:spPr>
          <a:xfrm>
            <a:off x="2474640" y="2766960"/>
            <a:ext cx="226296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ffffff"/>
                </a:solidFill>
                <a:latin typeface="Arial"/>
              </a:rPr>
              <a:t>Customer Payment David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2433960" y="3407400"/>
            <a:ext cx="226296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ffffff"/>
                </a:solidFill>
                <a:latin typeface="Arial"/>
              </a:rPr>
              <a:t>Change computer purchase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2442240" y="4090320"/>
            <a:ext cx="226296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ffffff"/>
                </a:solidFill>
                <a:latin typeface="Arial"/>
              </a:rPr>
              <a:t>P2P purchase Charles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>
            <a:off x="2458800" y="4775040"/>
            <a:ext cx="226296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ffffff"/>
                </a:solidFill>
                <a:latin typeface="Arial"/>
              </a:rPr>
              <a:t>P2P Purchase Alice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476" name=""/>
          <p:cNvSpPr/>
          <p:nvPr/>
        </p:nvSpPr>
        <p:spPr>
          <a:xfrm>
            <a:off x="3134880" y="956160"/>
            <a:ext cx="894240" cy="259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7" name=""/>
          <p:cNvSpPr/>
          <p:nvPr/>
        </p:nvSpPr>
        <p:spPr>
          <a:xfrm>
            <a:off x="3077280" y="87012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Labels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"/>
          <p:cNvSpPr/>
          <p:nvPr/>
        </p:nvSpPr>
        <p:spPr>
          <a:xfrm>
            <a:off x="4201560" y="513000"/>
            <a:ext cx="1366560" cy="259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9" name=""/>
          <p:cNvSpPr/>
          <p:nvPr/>
        </p:nvSpPr>
        <p:spPr>
          <a:xfrm>
            <a:off x="4469400" y="513000"/>
            <a:ext cx="1041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Wallet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"/>
          <p:cNvSpPr/>
          <p:nvPr/>
        </p:nvSpPr>
        <p:spPr>
          <a:xfrm>
            <a:off x="6097320" y="870120"/>
            <a:ext cx="894240" cy="345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1" name=""/>
          <p:cNvSpPr/>
          <p:nvPr/>
        </p:nvSpPr>
        <p:spPr>
          <a:xfrm>
            <a:off x="6105600" y="87012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UTXO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"/>
          <p:cNvSpPr/>
          <p:nvPr/>
        </p:nvSpPr>
        <p:spPr>
          <a:xfrm>
            <a:off x="2237400" y="1407240"/>
            <a:ext cx="2597760" cy="25092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3" name=""/>
          <p:cNvSpPr/>
          <p:nvPr/>
        </p:nvSpPr>
        <p:spPr>
          <a:xfrm>
            <a:off x="2189880" y="3475080"/>
            <a:ext cx="2685960" cy="20304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4" name=""/>
          <p:cNvSpPr/>
          <p:nvPr/>
        </p:nvSpPr>
        <p:spPr>
          <a:xfrm>
            <a:off x="2279520" y="4078080"/>
            <a:ext cx="2401200" cy="28512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5" name=""/>
          <p:cNvSpPr/>
          <p:nvPr/>
        </p:nvSpPr>
        <p:spPr>
          <a:xfrm>
            <a:off x="2238120" y="4810680"/>
            <a:ext cx="2393640" cy="22824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6" name=""/>
          <p:cNvSpPr/>
          <p:nvPr/>
        </p:nvSpPr>
        <p:spPr>
          <a:xfrm>
            <a:off x="2237400" y="1407240"/>
            <a:ext cx="2655000" cy="2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NO KYC – Change sofa purchase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"/>
          <p:cNvSpPr/>
          <p:nvPr/>
        </p:nvSpPr>
        <p:spPr>
          <a:xfrm>
            <a:off x="2278080" y="2116800"/>
            <a:ext cx="2500200" cy="2199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88" name=""/>
          <p:cNvSpPr/>
          <p:nvPr/>
        </p:nvSpPr>
        <p:spPr>
          <a:xfrm>
            <a:off x="2344320" y="2771640"/>
            <a:ext cx="2417760" cy="2311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89" name=""/>
          <p:cNvSpPr/>
          <p:nvPr/>
        </p:nvSpPr>
        <p:spPr>
          <a:xfrm>
            <a:off x="2206080" y="2771640"/>
            <a:ext cx="263700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KYC – Customer payment David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"/>
          <p:cNvSpPr/>
          <p:nvPr/>
        </p:nvSpPr>
        <p:spPr>
          <a:xfrm>
            <a:off x="2222640" y="2080440"/>
            <a:ext cx="263700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KYC - Exchange.com withdrawal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"/>
          <p:cNvSpPr/>
          <p:nvPr/>
        </p:nvSpPr>
        <p:spPr>
          <a:xfrm>
            <a:off x="2027160" y="3426480"/>
            <a:ext cx="306036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NO KYC – Change computer purchase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"/>
          <p:cNvSpPr/>
          <p:nvPr/>
        </p:nvSpPr>
        <p:spPr>
          <a:xfrm>
            <a:off x="2027160" y="4086000"/>
            <a:ext cx="306036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NO KYC – P2P purchase Charles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"/>
          <p:cNvSpPr/>
          <p:nvPr/>
        </p:nvSpPr>
        <p:spPr>
          <a:xfrm>
            <a:off x="2010960" y="4802760"/>
            <a:ext cx="306036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NO KYC – P2P purchase Alice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" descr=""/>
          <p:cNvPicPr/>
          <p:nvPr/>
        </p:nvPicPr>
        <p:blipFill>
          <a:blip r:embed="rId1"/>
          <a:stretch/>
        </p:blipFill>
        <p:spPr>
          <a:xfrm>
            <a:off x="360" y="284040"/>
            <a:ext cx="10078560" cy="510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" descr=""/>
          <p:cNvPicPr/>
          <p:nvPr/>
        </p:nvPicPr>
        <p:blipFill>
          <a:blip r:embed="rId1"/>
          <a:stretch/>
        </p:blipFill>
        <p:spPr>
          <a:xfrm>
            <a:off x="360" y="484560"/>
            <a:ext cx="10078560" cy="4699800"/>
          </a:xfrm>
          <a:prstGeom prst="rect">
            <a:avLst/>
          </a:prstGeom>
          <a:ln w="0">
            <a:noFill/>
          </a:ln>
        </p:spPr>
      </p:pic>
      <p:sp>
        <p:nvSpPr>
          <p:cNvPr id="496" name=""/>
          <p:cNvSpPr/>
          <p:nvPr/>
        </p:nvSpPr>
        <p:spPr>
          <a:xfrm>
            <a:off x="4348440" y="1261800"/>
            <a:ext cx="927720" cy="288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7" name=""/>
          <p:cNvSpPr/>
          <p:nvPr/>
        </p:nvSpPr>
        <p:spPr>
          <a:xfrm>
            <a:off x="4348440" y="120420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"/>
          <p:cNvSpPr/>
          <p:nvPr/>
        </p:nvSpPr>
        <p:spPr>
          <a:xfrm>
            <a:off x="7115040" y="1245600"/>
            <a:ext cx="1165320" cy="288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9" name=""/>
          <p:cNvSpPr/>
          <p:nvPr/>
        </p:nvSpPr>
        <p:spPr>
          <a:xfrm>
            <a:off x="7279200" y="1195920"/>
            <a:ext cx="11383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360" y="91080"/>
            <a:ext cx="10078560" cy="5487120"/>
          </a:xfrm>
          <a:prstGeom prst="rect">
            <a:avLst/>
          </a:prstGeom>
          <a:ln w="0">
            <a:noFill/>
          </a:ln>
        </p:spPr>
      </p:pic>
      <p:sp>
        <p:nvSpPr>
          <p:cNvPr id="83" name=""/>
          <p:cNvSpPr/>
          <p:nvPr/>
        </p:nvSpPr>
        <p:spPr>
          <a:xfrm>
            <a:off x="3571560" y="380880"/>
            <a:ext cx="3047400" cy="380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4" name=""/>
          <p:cNvSpPr/>
          <p:nvPr/>
        </p:nvSpPr>
        <p:spPr>
          <a:xfrm>
            <a:off x="3857400" y="380880"/>
            <a:ext cx="28854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Bitcoin 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3114720" y="815400"/>
            <a:ext cx="845640" cy="358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" name=""/>
          <p:cNvSpPr/>
          <p:nvPr/>
        </p:nvSpPr>
        <p:spPr>
          <a:xfrm>
            <a:off x="3046680" y="828720"/>
            <a:ext cx="11329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5962680" y="809640"/>
            <a:ext cx="1208880" cy="33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8" name=""/>
          <p:cNvSpPr/>
          <p:nvPr/>
        </p:nvSpPr>
        <p:spPr>
          <a:xfrm>
            <a:off x="5962680" y="809640"/>
            <a:ext cx="12470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314280" y="2324160"/>
            <a:ext cx="1523520" cy="1199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0" name=""/>
          <p:cNvSpPr/>
          <p:nvPr/>
        </p:nvSpPr>
        <p:spPr>
          <a:xfrm>
            <a:off x="323640" y="2381040"/>
            <a:ext cx="1612440" cy="97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UTXOs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consumed for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spending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"/>
          <p:cNvSpPr/>
          <p:nvPr/>
        </p:nvSpPr>
        <p:spPr>
          <a:xfrm>
            <a:off x="8181720" y="3057480"/>
            <a:ext cx="1628280" cy="685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2" name=""/>
          <p:cNvSpPr/>
          <p:nvPr/>
        </p:nvSpPr>
        <p:spPr>
          <a:xfrm>
            <a:off x="8181720" y="3067200"/>
            <a:ext cx="179028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UTXO created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recipients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501" name=""/>
          <p:cNvSpPr/>
          <p:nvPr/>
        </p:nvSpPr>
        <p:spPr>
          <a:xfrm>
            <a:off x="6293160" y="992880"/>
            <a:ext cx="927720" cy="288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2" name=""/>
          <p:cNvSpPr/>
          <p:nvPr/>
        </p:nvSpPr>
        <p:spPr>
          <a:xfrm>
            <a:off x="6334920" y="93528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"/>
          <p:cNvSpPr/>
          <p:nvPr/>
        </p:nvSpPr>
        <p:spPr>
          <a:xfrm>
            <a:off x="8207640" y="960120"/>
            <a:ext cx="927720" cy="288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4" name=""/>
          <p:cNvSpPr/>
          <p:nvPr/>
        </p:nvSpPr>
        <p:spPr>
          <a:xfrm>
            <a:off x="8126280" y="960120"/>
            <a:ext cx="11383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"/>
          <p:cNvSpPr/>
          <p:nvPr/>
        </p:nvSpPr>
        <p:spPr>
          <a:xfrm>
            <a:off x="2337480" y="851400"/>
            <a:ext cx="1292760" cy="2883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06" name=""/>
          <p:cNvSpPr/>
          <p:nvPr/>
        </p:nvSpPr>
        <p:spPr>
          <a:xfrm>
            <a:off x="2337480" y="793800"/>
            <a:ext cx="13662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"/>
          <p:cNvSpPr/>
          <p:nvPr/>
        </p:nvSpPr>
        <p:spPr>
          <a:xfrm>
            <a:off x="1035000" y="1893600"/>
            <a:ext cx="1292760" cy="2883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08" name=""/>
          <p:cNvSpPr/>
          <p:nvPr/>
        </p:nvSpPr>
        <p:spPr>
          <a:xfrm>
            <a:off x="961560" y="1836000"/>
            <a:ext cx="13662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>
            <a:off x="3436560" y="2283480"/>
            <a:ext cx="1292760" cy="2883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10" name=""/>
          <p:cNvSpPr/>
          <p:nvPr/>
        </p:nvSpPr>
        <p:spPr>
          <a:xfrm>
            <a:off x="3436560" y="2283480"/>
            <a:ext cx="13662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"/>
          <p:cNvSpPr/>
          <p:nvPr/>
        </p:nvSpPr>
        <p:spPr>
          <a:xfrm>
            <a:off x="2068920" y="3301200"/>
            <a:ext cx="1292760" cy="2883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12" name=""/>
          <p:cNvSpPr/>
          <p:nvPr/>
        </p:nvSpPr>
        <p:spPr>
          <a:xfrm>
            <a:off x="2068920" y="3301200"/>
            <a:ext cx="13662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Transaction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" descr=""/>
          <p:cNvPicPr/>
          <p:nvPr/>
        </p:nvPicPr>
        <p:blipFill>
          <a:blip r:embed="rId1"/>
          <a:stretch/>
        </p:blipFill>
        <p:spPr>
          <a:xfrm>
            <a:off x="360" y="276120"/>
            <a:ext cx="10078560" cy="5117040"/>
          </a:xfrm>
          <a:prstGeom prst="rect">
            <a:avLst/>
          </a:prstGeom>
          <a:ln w="0">
            <a:noFill/>
          </a:ln>
        </p:spPr>
      </p:pic>
      <p:sp>
        <p:nvSpPr>
          <p:cNvPr id="514" name=""/>
          <p:cNvSpPr/>
          <p:nvPr/>
        </p:nvSpPr>
        <p:spPr>
          <a:xfrm>
            <a:off x="5577840" y="846360"/>
            <a:ext cx="927720" cy="288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5" name=""/>
          <p:cNvSpPr/>
          <p:nvPr/>
        </p:nvSpPr>
        <p:spPr>
          <a:xfrm>
            <a:off x="5577840" y="78876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"/>
          <p:cNvSpPr/>
          <p:nvPr/>
        </p:nvSpPr>
        <p:spPr>
          <a:xfrm>
            <a:off x="7719120" y="797760"/>
            <a:ext cx="927720" cy="288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7" name=""/>
          <p:cNvSpPr/>
          <p:nvPr/>
        </p:nvSpPr>
        <p:spPr>
          <a:xfrm>
            <a:off x="7565040" y="797760"/>
            <a:ext cx="11383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>
            <a:off x="2337840" y="797760"/>
            <a:ext cx="927720" cy="288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9" name=""/>
          <p:cNvSpPr/>
          <p:nvPr/>
        </p:nvSpPr>
        <p:spPr>
          <a:xfrm>
            <a:off x="2183400" y="797760"/>
            <a:ext cx="11383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UTXOs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" descr=""/>
          <p:cNvPicPr/>
          <p:nvPr/>
        </p:nvPicPr>
        <p:blipFill>
          <a:blip r:embed="rId1"/>
          <a:stretch/>
        </p:blipFill>
        <p:spPr>
          <a:xfrm>
            <a:off x="360" y="193320"/>
            <a:ext cx="10078560" cy="528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" descr=""/>
          <p:cNvPicPr/>
          <p:nvPr/>
        </p:nvPicPr>
        <p:blipFill>
          <a:blip r:embed="rId1"/>
          <a:stretch/>
        </p:blipFill>
        <p:spPr>
          <a:xfrm>
            <a:off x="360" y="20160"/>
            <a:ext cx="10078560" cy="562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" descr=""/>
          <p:cNvPicPr/>
          <p:nvPr/>
        </p:nvPicPr>
        <p:blipFill>
          <a:blip r:embed="rId1"/>
          <a:stretch/>
        </p:blipFill>
        <p:spPr>
          <a:xfrm>
            <a:off x="360" y="20160"/>
            <a:ext cx="10078560" cy="562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" descr=""/>
          <p:cNvPicPr/>
          <p:nvPr/>
        </p:nvPicPr>
        <p:blipFill>
          <a:blip r:embed="rId1"/>
          <a:stretch/>
        </p:blipFill>
        <p:spPr>
          <a:xfrm>
            <a:off x="360" y="402120"/>
            <a:ext cx="10078560" cy="486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" descr=""/>
          <p:cNvPicPr/>
          <p:nvPr/>
        </p:nvPicPr>
        <p:blipFill>
          <a:blip r:embed="rId1"/>
          <a:stretch/>
        </p:blipFill>
        <p:spPr>
          <a:xfrm>
            <a:off x="360" y="402120"/>
            <a:ext cx="10078560" cy="486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" descr=""/>
          <p:cNvPicPr/>
          <p:nvPr/>
        </p:nvPicPr>
        <p:blipFill>
          <a:blip r:embed="rId1"/>
          <a:stretch/>
        </p:blipFill>
        <p:spPr>
          <a:xfrm>
            <a:off x="360" y="1071360"/>
            <a:ext cx="10078560" cy="352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" descr=""/>
          <p:cNvPicPr/>
          <p:nvPr/>
        </p:nvPicPr>
        <p:blipFill>
          <a:blip r:embed="rId1"/>
          <a:stretch/>
        </p:blipFill>
        <p:spPr>
          <a:xfrm>
            <a:off x="360" y="1075320"/>
            <a:ext cx="10078560" cy="351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" descr=""/>
          <p:cNvPicPr/>
          <p:nvPr/>
        </p:nvPicPr>
        <p:blipFill>
          <a:blip r:embed="rId1"/>
          <a:stretch/>
        </p:blipFill>
        <p:spPr>
          <a:xfrm>
            <a:off x="360" y="1075320"/>
            <a:ext cx="10078560" cy="351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360" y="492480"/>
            <a:ext cx="10078560" cy="468396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/>
          <p:nvPr/>
        </p:nvSpPr>
        <p:spPr>
          <a:xfrm>
            <a:off x="1790280" y="1695600"/>
            <a:ext cx="2171160" cy="5803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5" name=""/>
          <p:cNvSpPr/>
          <p:nvPr/>
        </p:nvSpPr>
        <p:spPr>
          <a:xfrm>
            <a:off x="2028960" y="1781280"/>
            <a:ext cx="182808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Public Key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"/>
          <p:cNvSpPr/>
          <p:nvPr/>
        </p:nvSpPr>
        <p:spPr>
          <a:xfrm>
            <a:off x="1924200" y="3439080"/>
            <a:ext cx="1866240" cy="3996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7" name=""/>
          <p:cNvSpPr/>
          <p:nvPr/>
        </p:nvSpPr>
        <p:spPr>
          <a:xfrm>
            <a:off x="1972080" y="3439080"/>
            <a:ext cx="192312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Private Key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029120" y="695160"/>
            <a:ext cx="3037680" cy="551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9" name=""/>
          <p:cNvSpPr/>
          <p:nvPr/>
        </p:nvSpPr>
        <p:spPr>
          <a:xfrm>
            <a:off x="3971880" y="492480"/>
            <a:ext cx="309492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Allows creation of a script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lock a UTXO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"/>
          <p:cNvSpPr/>
          <p:nvPr/>
        </p:nvSpPr>
        <p:spPr>
          <a:xfrm>
            <a:off x="2028960" y="1781640"/>
            <a:ext cx="182808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Public Key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3895560" y="4295880"/>
            <a:ext cx="3695040" cy="618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2" name=""/>
          <p:cNvSpPr/>
          <p:nvPr/>
        </p:nvSpPr>
        <p:spPr>
          <a:xfrm>
            <a:off x="4009680" y="4400640"/>
            <a:ext cx="377100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Allows signing to satisfy the script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" descr=""/>
          <p:cNvPicPr/>
          <p:nvPr/>
        </p:nvPicPr>
        <p:blipFill>
          <a:blip r:embed="rId1"/>
          <a:stretch/>
        </p:blipFill>
        <p:spPr>
          <a:xfrm>
            <a:off x="360" y="16200"/>
            <a:ext cx="10078560" cy="563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" descr=""/>
          <p:cNvPicPr/>
          <p:nvPr/>
        </p:nvPicPr>
        <p:blipFill>
          <a:blip r:embed="rId1"/>
          <a:stretch/>
        </p:blipFill>
        <p:spPr>
          <a:xfrm>
            <a:off x="360" y="402120"/>
            <a:ext cx="10078560" cy="486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" descr=""/>
          <p:cNvPicPr/>
          <p:nvPr/>
        </p:nvPicPr>
        <p:blipFill>
          <a:blip r:embed="rId1"/>
          <a:stretch/>
        </p:blipFill>
        <p:spPr>
          <a:xfrm>
            <a:off x="360" y="276120"/>
            <a:ext cx="10078560" cy="511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" descr=""/>
          <p:cNvPicPr/>
          <p:nvPr/>
        </p:nvPicPr>
        <p:blipFill>
          <a:blip r:embed="rId1"/>
          <a:stretch/>
        </p:blipFill>
        <p:spPr>
          <a:xfrm>
            <a:off x="360" y="75240"/>
            <a:ext cx="10078560" cy="551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" descr=""/>
          <p:cNvPicPr/>
          <p:nvPr/>
        </p:nvPicPr>
        <p:blipFill>
          <a:blip r:embed="rId1"/>
          <a:stretch/>
        </p:blipFill>
        <p:spPr>
          <a:xfrm>
            <a:off x="360" y="402120"/>
            <a:ext cx="10078560" cy="486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" descr=""/>
          <p:cNvPicPr/>
          <p:nvPr/>
        </p:nvPicPr>
        <p:blipFill>
          <a:blip r:embed="rId1"/>
          <a:stretch/>
        </p:blipFill>
        <p:spPr>
          <a:xfrm>
            <a:off x="360" y="16200"/>
            <a:ext cx="10079640" cy="563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" descr=""/>
          <p:cNvPicPr/>
          <p:nvPr/>
        </p:nvPicPr>
        <p:blipFill>
          <a:blip r:embed="rId1"/>
          <a:stretch/>
        </p:blipFill>
        <p:spPr>
          <a:xfrm>
            <a:off x="360" y="331200"/>
            <a:ext cx="10078560" cy="500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" descr=""/>
          <p:cNvPicPr/>
          <p:nvPr/>
        </p:nvPicPr>
        <p:blipFill>
          <a:blip r:embed="rId1"/>
          <a:stretch/>
        </p:blipFill>
        <p:spPr>
          <a:xfrm>
            <a:off x="360" y="1075320"/>
            <a:ext cx="10078560" cy="351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" descr=""/>
          <p:cNvPicPr/>
          <p:nvPr/>
        </p:nvPicPr>
        <p:blipFill>
          <a:blip r:embed="rId1"/>
          <a:stretch/>
        </p:blipFill>
        <p:spPr>
          <a:xfrm>
            <a:off x="360" y="417960"/>
            <a:ext cx="10078560" cy="483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" descr=""/>
          <p:cNvPicPr/>
          <p:nvPr/>
        </p:nvPicPr>
        <p:blipFill>
          <a:blip r:embed="rId1"/>
          <a:stretch/>
        </p:blipFill>
        <p:spPr>
          <a:xfrm>
            <a:off x="360" y="1063440"/>
            <a:ext cx="10078560" cy="3542040"/>
          </a:xfrm>
          <a:prstGeom prst="rect">
            <a:avLst/>
          </a:prstGeom>
          <a:ln w="0">
            <a:noFill/>
          </a:ln>
        </p:spPr>
      </p:pic>
      <p:sp>
        <p:nvSpPr>
          <p:cNvPr id="538" name=""/>
          <p:cNvSpPr/>
          <p:nvPr/>
        </p:nvSpPr>
        <p:spPr>
          <a:xfrm>
            <a:off x="1246680" y="1529640"/>
            <a:ext cx="927720" cy="288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9" name=""/>
          <p:cNvSpPr/>
          <p:nvPr/>
        </p:nvSpPr>
        <p:spPr>
          <a:xfrm>
            <a:off x="1246680" y="152964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"/>
          <p:cNvSpPr/>
          <p:nvPr/>
        </p:nvSpPr>
        <p:spPr>
          <a:xfrm>
            <a:off x="5968800" y="1579320"/>
            <a:ext cx="927720" cy="288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1" name=""/>
          <p:cNvSpPr/>
          <p:nvPr/>
        </p:nvSpPr>
        <p:spPr>
          <a:xfrm>
            <a:off x="5968800" y="152172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"/>
          <p:cNvSpPr/>
          <p:nvPr/>
        </p:nvSpPr>
        <p:spPr>
          <a:xfrm>
            <a:off x="3175920" y="1537920"/>
            <a:ext cx="927720" cy="288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3" name=""/>
          <p:cNvSpPr/>
          <p:nvPr/>
        </p:nvSpPr>
        <p:spPr>
          <a:xfrm>
            <a:off x="3102840" y="1537920"/>
            <a:ext cx="11462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"/>
          <p:cNvSpPr/>
          <p:nvPr/>
        </p:nvSpPr>
        <p:spPr>
          <a:xfrm>
            <a:off x="7938720" y="1546560"/>
            <a:ext cx="927720" cy="288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5" name=""/>
          <p:cNvSpPr/>
          <p:nvPr/>
        </p:nvSpPr>
        <p:spPr>
          <a:xfrm>
            <a:off x="7841520" y="1546560"/>
            <a:ext cx="11462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"/>
          <p:cNvSpPr/>
          <p:nvPr/>
        </p:nvSpPr>
        <p:spPr>
          <a:xfrm>
            <a:off x="3924000" y="506520"/>
            <a:ext cx="2190240" cy="4755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highlight>
                <a:srgbClr val="ffffff"/>
              </a:highlight>
              <a:latin typeface="Arial"/>
              <a:ea typeface="DejaVu Sans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0" y="221040"/>
            <a:ext cx="10078560" cy="5227200"/>
          </a:xfrm>
          <a:prstGeom prst="rect">
            <a:avLst/>
          </a:prstGeom>
          <a:ln w="0">
            <a:noFill/>
          </a:ln>
        </p:spPr>
      </p:pic>
      <p:sp>
        <p:nvSpPr>
          <p:cNvPr id="105" name=""/>
          <p:cNvSpPr/>
          <p:nvPr/>
        </p:nvSpPr>
        <p:spPr>
          <a:xfrm>
            <a:off x="3924000" y="506520"/>
            <a:ext cx="2247480" cy="4834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6" name=""/>
          <p:cNvSpPr/>
          <p:nvPr/>
        </p:nvSpPr>
        <p:spPr>
          <a:xfrm>
            <a:off x="3924000" y="611280"/>
            <a:ext cx="230436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Bitcoin wallet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" descr=""/>
          <p:cNvPicPr/>
          <p:nvPr/>
        </p:nvPicPr>
        <p:blipFill>
          <a:blip r:embed="rId1"/>
          <a:stretch/>
        </p:blipFill>
        <p:spPr>
          <a:xfrm>
            <a:off x="360" y="709200"/>
            <a:ext cx="10078560" cy="4250880"/>
          </a:xfrm>
          <a:prstGeom prst="rect">
            <a:avLst/>
          </a:prstGeom>
          <a:ln w="0">
            <a:noFill/>
          </a:ln>
        </p:spPr>
      </p:pic>
      <p:sp>
        <p:nvSpPr>
          <p:cNvPr id="547" name=""/>
          <p:cNvSpPr/>
          <p:nvPr/>
        </p:nvSpPr>
        <p:spPr>
          <a:xfrm>
            <a:off x="1246680" y="1240920"/>
            <a:ext cx="927720" cy="288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8" name=""/>
          <p:cNvSpPr/>
          <p:nvPr/>
        </p:nvSpPr>
        <p:spPr>
          <a:xfrm>
            <a:off x="1246680" y="118332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"/>
          <p:cNvSpPr/>
          <p:nvPr/>
        </p:nvSpPr>
        <p:spPr>
          <a:xfrm>
            <a:off x="5942880" y="1179720"/>
            <a:ext cx="927720" cy="288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0" name=""/>
          <p:cNvSpPr/>
          <p:nvPr/>
        </p:nvSpPr>
        <p:spPr>
          <a:xfrm>
            <a:off x="5984640" y="117972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"/>
          <p:cNvSpPr/>
          <p:nvPr/>
        </p:nvSpPr>
        <p:spPr>
          <a:xfrm>
            <a:off x="3216960" y="1237320"/>
            <a:ext cx="927720" cy="288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2" name=""/>
          <p:cNvSpPr/>
          <p:nvPr/>
        </p:nvSpPr>
        <p:spPr>
          <a:xfrm>
            <a:off x="3103200" y="1196280"/>
            <a:ext cx="11462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"/>
          <p:cNvSpPr/>
          <p:nvPr/>
        </p:nvSpPr>
        <p:spPr>
          <a:xfrm>
            <a:off x="7857360" y="1172160"/>
            <a:ext cx="927720" cy="288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4" name=""/>
          <p:cNvSpPr/>
          <p:nvPr/>
        </p:nvSpPr>
        <p:spPr>
          <a:xfrm>
            <a:off x="7808760" y="1172160"/>
            <a:ext cx="11462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" descr=""/>
          <p:cNvPicPr/>
          <p:nvPr/>
        </p:nvPicPr>
        <p:blipFill>
          <a:blip r:embed="rId1"/>
          <a:stretch/>
        </p:blipFill>
        <p:spPr>
          <a:xfrm>
            <a:off x="360" y="197280"/>
            <a:ext cx="10078560" cy="5274720"/>
          </a:xfrm>
          <a:prstGeom prst="rect">
            <a:avLst/>
          </a:prstGeom>
          <a:ln w="0">
            <a:noFill/>
          </a:ln>
        </p:spPr>
      </p:pic>
      <p:sp>
        <p:nvSpPr>
          <p:cNvPr id="556" name=""/>
          <p:cNvSpPr/>
          <p:nvPr/>
        </p:nvSpPr>
        <p:spPr>
          <a:xfrm>
            <a:off x="3589920" y="406800"/>
            <a:ext cx="2971440" cy="288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7" name=""/>
          <p:cNvSpPr/>
          <p:nvPr/>
        </p:nvSpPr>
        <p:spPr>
          <a:xfrm>
            <a:off x="3412800" y="349920"/>
            <a:ext cx="325440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Average fees in sats/vb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" descr=""/>
          <p:cNvPicPr/>
          <p:nvPr/>
        </p:nvPicPr>
        <p:blipFill>
          <a:blip r:embed="rId1"/>
          <a:stretch/>
        </p:blipFill>
        <p:spPr>
          <a:xfrm>
            <a:off x="360" y="484560"/>
            <a:ext cx="10078560" cy="4699800"/>
          </a:xfrm>
          <a:prstGeom prst="rect">
            <a:avLst/>
          </a:prstGeom>
          <a:ln w="0">
            <a:noFill/>
          </a:ln>
        </p:spPr>
      </p:pic>
      <p:sp>
        <p:nvSpPr>
          <p:cNvPr id="559" name=""/>
          <p:cNvSpPr/>
          <p:nvPr/>
        </p:nvSpPr>
        <p:spPr>
          <a:xfrm>
            <a:off x="4185360" y="1213200"/>
            <a:ext cx="1236240" cy="288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0" name=""/>
          <p:cNvSpPr/>
          <p:nvPr/>
        </p:nvSpPr>
        <p:spPr>
          <a:xfrm>
            <a:off x="4315680" y="119988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"/>
          <p:cNvSpPr/>
          <p:nvPr/>
        </p:nvSpPr>
        <p:spPr>
          <a:xfrm>
            <a:off x="7156800" y="1261800"/>
            <a:ext cx="1333800" cy="288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2" name=""/>
          <p:cNvSpPr/>
          <p:nvPr/>
        </p:nvSpPr>
        <p:spPr>
          <a:xfrm>
            <a:off x="7198560" y="1196640"/>
            <a:ext cx="11462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" descr=""/>
          <p:cNvPicPr/>
          <p:nvPr/>
        </p:nvPicPr>
        <p:blipFill>
          <a:blip r:embed="rId1"/>
          <a:stretch/>
        </p:blipFill>
        <p:spPr>
          <a:xfrm>
            <a:off x="360" y="276120"/>
            <a:ext cx="10078560" cy="5117040"/>
          </a:xfrm>
          <a:prstGeom prst="rect">
            <a:avLst/>
          </a:prstGeom>
          <a:ln w="0">
            <a:noFill/>
          </a:ln>
        </p:spPr>
      </p:pic>
      <p:sp>
        <p:nvSpPr>
          <p:cNvPr id="564" name=""/>
          <p:cNvSpPr/>
          <p:nvPr/>
        </p:nvSpPr>
        <p:spPr>
          <a:xfrm>
            <a:off x="2312280" y="895320"/>
            <a:ext cx="1212480" cy="288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5" name=""/>
          <p:cNvSpPr/>
          <p:nvPr/>
        </p:nvSpPr>
        <p:spPr>
          <a:xfrm>
            <a:off x="5389560" y="838440"/>
            <a:ext cx="1147320" cy="288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6" name=""/>
          <p:cNvSpPr/>
          <p:nvPr/>
        </p:nvSpPr>
        <p:spPr>
          <a:xfrm>
            <a:off x="5528520" y="80100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"/>
          <p:cNvSpPr/>
          <p:nvPr/>
        </p:nvSpPr>
        <p:spPr>
          <a:xfrm>
            <a:off x="7538760" y="862920"/>
            <a:ext cx="1147320" cy="288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8" name=""/>
          <p:cNvSpPr/>
          <p:nvPr/>
        </p:nvSpPr>
        <p:spPr>
          <a:xfrm>
            <a:off x="7466400" y="800640"/>
            <a:ext cx="1268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"/>
          <p:cNvSpPr/>
          <p:nvPr/>
        </p:nvSpPr>
        <p:spPr>
          <a:xfrm>
            <a:off x="2256120" y="849960"/>
            <a:ext cx="10162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UTXOs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" descr=""/>
          <p:cNvPicPr/>
          <p:nvPr/>
        </p:nvPicPr>
        <p:blipFill>
          <a:blip r:embed="rId1"/>
          <a:stretch/>
        </p:blipFill>
        <p:spPr>
          <a:xfrm>
            <a:off x="360" y="410040"/>
            <a:ext cx="10078560" cy="4849200"/>
          </a:xfrm>
          <a:prstGeom prst="rect">
            <a:avLst/>
          </a:prstGeom>
          <a:ln w="0">
            <a:noFill/>
          </a:ln>
        </p:spPr>
      </p:pic>
      <p:sp>
        <p:nvSpPr>
          <p:cNvPr id="574" name=""/>
          <p:cNvSpPr/>
          <p:nvPr/>
        </p:nvSpPr>
        <p:spPr>
          <a:xfrm>
            <a:off x="2621520" y="1237320"/>
            <a:ext cx="1131120" cy="32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5" name=""/>
          <p:cNvSpPr/>
          <p:nvPr/>
        </p:nvSpPr>
        <p:spPr>
          <a:xfrm>
            <a:off x="2744280" y="1257120"/>
            <a:ext cx="885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"/>
          <p:cNvSpPr/>
          <p:nvPr/>
        </p:nvSpPr>
        <p:spPr>
          <a:xfrm>
            <a:off x="6261120" y="1302480"/>
            <a:ext cx="1131120" cy="32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7" name=""/>
          <p:cNvSpPr/>
          <p:nvPr/>
        </p:nvSpPr>
        <p:spPr>
          <a:xfrm>
            <a:off x="6261120" y="1224360"/>
            <a:ext cx="117936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outputs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"/>
          <p:cNvSpPr/>
          <p:nvPr/>
        </p:nvSpPr>
        <p:spPr>
          <a:xfrm>
            <a:off x="2417760" y="1523880"/>
            <a:ext cx="1416240" cy="3254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79" name=""/>
          <p:cNvSpPr/>
          <p:nvPr/>
        </p:nvSpPr>
        <p:spPr>
          <a:xfrm>
            <a:off x="8148960" y="1548360"/>
            <a:ext cx="1131120" cy="32544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80" name="" descr=""/>
          <p:cNvPicPr/>
          <p:nvPr/>
        </p:nvPicPr>
        <p:blipFill>
          <a:blip r:embed="rId1"/>
          <a:stretch/>
        </p:blipFill>
        <p:spPr>
          <a:xfrm>
            <a:off x="360" y="236520"/>
            <a:ext cx="10078560" cy="5195880"/>
          </a:xfrm>
          <a:prstGeom prst="rect">
            <a:avLst/>
          </a:prstGeom>
          <a:ln w="0">
            <a:noFill/>
          </a:ln>
        </p:spPr>
      </p:pic>
      <p:sp>
        <p:nvSpPr>
          <p:cNvPr id="581" name=""/>
          <p:cNvSpPr/>
          <p:nvPr/>
        </p:nvSpPr>
        <p:spPr>
          <a:xfrm>
            <a:off x="374400" y="3217320"/>
            <a:ext cx="3752640" cy="32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2" name=""/>
          <p:cNvSpPr/>
          <p:nvPr/>
        </p:nvSpPr>
        <p:spPr>
          <a:xfrm>
            <a:off x="464040" y="433080"/>
            <a:ext cx="4322520" cy="325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3" name=""/>
          <p:cNvSpPr/>
          <p:nvPr/>
        </p:nvSpPr>
        <p:spPr>
          <a:xfrm>
            <a:off x="895320" y="441360"/>
            <a:ext cx="33634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Banking System privacy model: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"/>
          <p:cNvSpPr/>
          <p:nvPr/>
        </p:nvSpPr>
        <p:spPr>
          <a:xfrm>
            <a:off x="423360" y="3217320"/>
            <a:ext cx="33634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Bitcoin privacy model: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"/>
          <p:cNvSpPr/>
          <p:nvPr/>
        </p:nvSpPr>
        <p:spPr>
          <a:xfrm>
            <a:off x="765360" y="1546920"/>
            <a:ext cx="1131120" cy="3254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86" name=""/>
          <p:cNvSpPr/>
          <p:nvPr/>
        </p:nvSpPr>
        <p:spPr>
          <a:xfrm>
            <a:off x="4339080" y="1579320"/>
            <a:ext cx="1131120" cy="3254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87" name=""/>
          <p:cNvSpPr/>
          <p:nvPr/>
        </p:nvSpPr>
        <p:spPr>
          <a:xfrm>
            <a:off x="5942880" y="1583640"/>
            <a:ext cx="1448640" cy="3254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88" name=""/>
          <p:cNvSpPr/>
          <p:nvPr/>
        </p:nvSpPr>
        <p:spPr>
          <a:xfrm>
            <a:off x="707760" y="4376160"/>
            <a:ext cx="1213200" cy="3254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89" name=""/>
          <p:cNvSpPr/>
          <p:nvPr/>
        </p:nvSpPr>
        <p:spPr>
          <a:xfrm>
            <a:off x="2613240" y="4363560"/>
            <a:ext cx="1432440" cy="3254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90" name=""/>
          <p:cNvSpPr/>
          <p:nvPr/>
        </p:nvSpPr>
        <p:spPr>
          <a:xfrm>
            <a:off x="822240" y="1546920"/>
            <a:ext cx="11800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Identities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"/>
          <p:cNvSpPr/>
          <p:nvPr/>
        </p:nvSpPr>
        <p:spPr>
          <a:xfrm>
            <a:off x="2662920" y="4363560"/>
            <a:ext cx="156996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Transactions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"/>
          <p:cNvSpPr/>
          <p:nvPr/>
        </p:nvSpPr>
        <p:spPr>
          <a:xfrm>
            <a:off x="4527000" y="1579320"/>
            <a:ext cx="11800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Bank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"/>
          <p:cNvSpPr/>
          <p:nvPr/>
        </p:nvSpPr>
        <p:spPr>
          <a:xfrm>
            <a:off x="5942880" y="1563120"/>
            <a:ext cx="16358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Counterparty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"/>
          <p:cNvSpPr/>
          <p:nvPr/>
        </p:nvSpPr>
        <p:spPr>
          <a:xfrm>
            <a:off x="4469400" y="4376160"/>
            <a:ext cx="1131120" cy="325440"/>
          </a:xfrm>
          <a:prstGeom prst="rect">
            <a:avLst/>
          </a:prstGeom>
          <a:solidFill>
            <a:srgbClr val="ff5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5" name=""/>
          <p:cNvSpPr/>
          <p:nvPr/>
        </p:nvSpPr>
        <p:spPr>
          <a:xfrm>
            <a:off x="4738680" y="4355640"/>
            <a:ext cx="11800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Public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"/>
          <p:cNvSpPr/>
          <p:nvPr/>
        </p:nvSpPr>
        <p:spPr>
          <a:xfrm>
            <a:off x="781920" y="4355640"/>
            <a:ext cx="11800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Identities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" descr=""/>
          <p:cNvPicPr/>
          <p:nvPr/>
        </p:nvPicPr>
        <p:blipFill>
          <a:blip r:embed="rId1"/>
          <a:stretch/>
        </p:blipFill>
        <p:spPr>
          <a:xfrm>
            <a:off x="360" y="685440"/>
            <a:ext cx="10078560" cy="429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2024-10-19T11:19:43Z</dcterms:created>
  <dc:creator/>
  <dc:description/>
  <dc:language>it-IT</dc:language>
  <cp:lastModifiedBy/>
  <dcterms:modified xsi:type="dcterms:W3CDTF">2024-10-23T01:22:56Z</dcterms:modified>
  <cp:revision>39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